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8" r:id="rId3"/>
  </p:sldMasterIdLst>
  <p:notesMasterIdLst>
    <p:notesMasterId r:id="rId14"/>
  </p:notesMasterIdLst>
  <p:sldIdLst>
    <p:sldId id="256" r:id="rId4"/>
    <p:sldId id="289" r:id="rId5"/>
    <p:sldId id="258" r:id="rId6"/>
    <p:sldId id="272" r:id="rId7"/>
    <p:sldId id="304" r:id="rId8"/>
    <p:sldId id="347" r:id="rId9"/>
    <p:sldId id="348" r:id="rId10"/>
    <p:sldId id="350" r:id="rId11"/>
    <p:sldId id="351" r:id="rId12"/>
    <p:sldId id="349" r:id="rId13"/>
  </p:sldIdLst>
  <p:sldSz cx="9144000" cy="6858000" type="screen4x3"/>
  <p:notesSz cx="6858000" cy="9144000"/>
  <p:embeddedFontLst>
    <p:embeddedFont>
      <p:font typeface="Arial Unicode MS" panose="020B0604020202020204" charset="-128"/>
      <p:regular r:id="rId15"/>
    </p:embeddedFont>
    <p:embeddedFont>
      <p:font typeface="Segoe UI Black" panose="020B0A02040204020203" pitchFamily="34" charset="0"/>
      <p:regular r:id="rId16"/>
      <p:bold r:id="rId17"/>
      <p:boldItalic r:id="rId18"/>
    </p:embeddedFont>
    <p:embeddedFont>
      <p:font typeface="Tahoma" panose="020B0604030504040204" pitchFamily="34" charset="0"/>
      <p:regular r:id="rId19"/>
      <p:bold r:id="rId20"/>
    </p:embeddedFont>
    <p:embeddedFont>
      <p:font typeface="맑은 고딕" panose="020B0503020000020004" pitchFamily="34" charset="-127"/>
      <p:regular r:id="rId21"/>
      <p:bold r:id="rId22"/>
    </p:embeddedFont>
    <p:embeddedFont>
      <p:font typeface="Segoe UI" panose="020B05020402040202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75">
          <p15:clr>
            <a:srgbClr val="A4A3A4"/>
          </p15:clr>
        </p15:guide>
        <p15:guide id="2" pos="302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F1F7"/>
    <a:srgbClr val="FFFD55"/>
    <a:srgbClr val="0069AD"/>
    <a:srgbClr val="2182BA"/>
    <a:srgbClr val="153784"/>
    <a:srgbClr val="D09E00"/>
    <a:srgbClr val="EEB500"/>
    <a:srgbClr val="009E47"/>
    <a:srgbClr val="004821"/>
    <a:srgbClr val="E9F6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57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1162" y="86"/>
      </p:cViewPr>
      <p:guideLst>
        <p:guide orient="horz" pos="2175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>
            <a:spLocks noGrp="1"/>
          </p:cNvSpPr>
          <p:nvPr>
            <p:ph type="ctrTitle"/>
          </p:nvPr>
        </p:nvSpPr>
        <p:spPr>
          <a:xfrm>
            <a:off x="719138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 panose="020B0604020202020204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»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dt" idx="10"/>
          </p:nvPr>
        </p:nvSpPr>
        <p:spPr>
          <a:xfrm>
            <a:off x="609600" y="6245225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8"/>
          <p:cNvSpPr txBox="1">
            <a:spLocks noGrp="1"/>
          </p:cNvSpPr>
          <p:nvPr>
            <p:ph type="ft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8"/>
          <p:cNvSpPr txBox="1">
            <a:spLocks noGrp="1"/>
          </p:cNvSpPr>
          <p:nvPr>
            <p:ph type="sldNum" idx="12"/>
          </p:nvPr>
        </p:nvSpPr>
        <p:spPr>
          <a:xfrm>
            <a:off x="6716713" y="6230938"/>
            <a:ext cx="2133600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>
            <a:spLocks noGrp="1"/>
          </p:cNvSpPr>
          <p:nvPr>
            <p:ph type="title"/>
          </p:nvPr>
        </p:nvSpPr>
        <p:spPr>
          <a:xfrm rot="5400000">
            <a:off x="4789488" y="2274888"/>
            <a:ext cx="60420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body" idx="1"/>
          </p:nvPr>
        </p:nvSpPr>
        <p:spPr>
          <a:xfrm rot="5400000">
            <a:off x="598488" y="293687"/>
            <a:ext cx="60420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9144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9144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97352"/>
            <a:ext cx="9144000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grpSp>
        <p:nvGrpSpPr>
          <p:cNvPr id="6" name="그룹 5"/>
          <p:cNvGrpSpPr/>
          <p:nvPr userDrawn="1"/>
        </p:nvGrpSpPr>
        <p:grpSpPr>
          <a:xfrm>
            <a:off x="8001642" y="5253432"/>
            <a:ext cx="1142359" cy="1585421"/>
            <a:chOff x="4572000" y="387072"/>
            <a:chExt cx="4569687" cy="4756528"/>
          </a:xfrm>
        </p:grpSpPr>
        <p:sp>
          <p:nvSpPr>
            <p:cNvPr id="7" name="자유형: 도형 6"/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-1" fmla="*/ 2611712 w 4569687"/>
                <a:gd name="connsiteY0-2" fmla="*/ 0 h 3734631"/>
                <a:gd name="connsiteX1-3" fmla="*/ 2927539 w 4569687"/>
                <a:gd name="connsiteY1-4" fmla="*/ 0 h 3734631"/>
                <a:gd name="connsiteX2-5" fmla="*/ 3010471 w 4569687"/>
                <a:gd name="connsiteY2-6" fmla="*/ 662843 h 3734631"/>
                <a:gd name="connsiteX3-7" fmla="*/ 3062414 w 4569687"/>
                <a:gd name="connsiteY3-8" fmla="*/ 672782 h 3734631"/>
                <a:gd name="connsiteX4-9" fmla="*/ 3375104 w 4569687"/>
                <a:gd name="connsiteY4-10" fmla="*/ 893768 h 3734631"/>
                <a:gd name="connsiteX5-11" fmla="*/ 3401966 w 4569687"/>
                <a:gd name="connsiteY5-12" fmla="*/ 943258 h 3734631"/>
                <a:gd name="connsiteX6-13" fmla="*/ 3444529 w 4569687"/>
                <a:gd name="connsiteY6-14" fmla="*/ 938967 h 3734631"/>
                <a:gd name="connsiteX7-15" fmla="*/ 3941882 w 4569687"/>
                <a:gd name="connsiteY7-16" fmla="*/ 1268635 h 3734631"/>
                <a:gd name="connsiteX8-17" fmla="*/ 3950232 w 4569687"/>
                <a:gd name="connsiteY8-18" fmla="*/ 1295533 h 3734631"/>
                <a:gd name="connsiteX9-19" fmla="*/ 3968452 w 4569687"/>
                <a:gd name="connsiteY9-20" fmla="*/ 1289878 h 3734631"/>
                <a:gd name="connsiteX10-21" fmla="*/ 4041773 w 4569687"/>
                <a:gd name="connsiteY10-22" fmla="*/ 1282486 h 3734631"/>
                <a:gd name="connsiteX11-23" fmla="*/ 4398197 w 4569687"/>
                <a:gd name="connsiteY11-24" fmla="*/ 1572980 h 3734631"/>
                <a:gd name="connsiteX12-25" fmla="*/ 4401113 w 4569687"/>
                <a:gd name="connsiteY12-26" fmla="*/ 1601912 h 3734631"/>
                <a:gd name="connsiteX13-27" fmla="*/ 4509768 w 4569687"/>
                <a:gd name="connsiteY13-28" fmla="*/ 1612865 h 3734631"/>
                <a:gd name="connsiteX14-29" fmla="*/ 4569687 w 4569687"/>
                <a:gd name="connsiteY14-30" fmla="*/ 1630661 h 3734631"/>
                <a:gd name="connsiteX15-31" fmla="*/ 4569687 w 4569687"/>
                <a:gd name="connsiteY15-32" fmla="*/ 3685776 h 3734631"/>
                <a:gd name="connsiteX16-33" fmla="*/ 4479175 w 4569687"/>
                <a:gd name="connsiteY16-34" fmla="*/ 3694900 h 3734631"/>
                <a:gd name="connsiteX17-35" fmla="*/ 4083674 w 4569687"/>
                <a:gd name="connsiteY17-36" fmla="*/ 3574092 h 3734631"/>
                <a:gd name="connsiteX18-37" fmla="*/ 4051094 w 4569687"/>
                <a:gd name="connsiteY18-38" fmla="*/ 3547210 h 3734631"/>
                <a:gd name="connsiteX19-39" fmla="*/ 4009782 w 4569687"/>
                <a:gd name="connsiteY19-40" fmla="*/ 3581295 h 3734631"/>
                <a:gd name="connsiteX20-41" fmla="*/ 3782104 w 4569687"/>
                <a:gd name="connsiteY20-42" fmla="*/ 3650841 h 3734631"/>
                <a:gd name="connsiteX21-43" fmla="*/ 3494159 w 4569687"/>
                <a:gd name="connsiteY21-44" fmla="*/ 3531570 h 3734631"/>
                <a:gd name="connsiteX22-45" fmla="*/ 3452428 w 4569687"/>
                <a:gd name="connsiteY22-46" fmla="*/ 3480992 h 3734631"/>
                <a:gd name="connsiteX23-47" fmla="*/ 3441126 w 4569687"/>
                <a:gd name="connsiteY23-48" fmla="*/ 3501813 h 3734631"/>
                <a:gd name="connsiteX24-49" fmla="*/ 3103456 w 4569687"/>
                <a:gd name="connsiteY24-50" fmla="*/ 3681351 h 3734631"/>
                <a:gd name="connsiteX25-51" fmla="*/ 2815511 w 4569687"/>
                <a:gd name="connsiteY25-52" fmla="*/ 3562080 h 3734631"/>
                <a:gd name="connsiteX26-53" fmla="*/ 2772231 w 4569687"/>
                <a:gd name="connsiteY26-54" fmla="*/ 3509625 h 3734631"/>
                <a:gd name="connsiteX27-55" fmla="*/ 2697608 w 4569687"/>
                <a:gd name="connsiteY27-56" fmla="*/ 3571194 h 3734631"/>
                <a:gd name="connsiteX28-57" fmla="*/ 2162552 w 4569687"/>
                <a:gd name="connsiteY28-58" fmla="*/ 3734631 h 3734631"/>
                <a:gd name="connsiteX29-59" fmla="*/ 1369010 w 4569687"/>
                <a:gd name="connsiteY29-60" fmla="*/ 3312708 h 3734631"/>
                <a:gd name="connsiteX30-61" fmla="*/ 1334207 w 4569687"/>
                <a:gd name="connsiteY30-62" fmla="*/ 3340352 h 3734631"/>
                <a:gd name="connsiteX31-63" fmla="*/ 1046262 w 4569687"/>
                <a:gd name="connsiteY31-64" fmla="*/ 3459623 h 3734631"/>
                <a:gd name="connsiteX32-65" fmla="*/ 647319 w 4569687"/>
                <a:gd name="connsiteY32-66" fmla="*/ 3134475 h 3734631"/>
                <a:gd name="connsiteX33-67" fmla="*/ 642925 w 4569687"/>
                <a:gd name="connsiteY33-68" fmla="*/ 3090891 h 3734631"/>
                <a:gd name="connsiteX34-69" fmla="*/ 634894 w 4569687"/>
                <a:gd name="connsiteY34-70" fmla="*/ 3098188 h 3734631"/>
                <a:gd name="connsiteX35-71" fmla="*/ 407216 w 4569687"/>
                <a:gd name="connsiteY35-72" fmla="*/ 3167734 h 3734631"/>
                <a:gd name="connsiteX36-73" fmla="*/ 0 w 4569687"/>
                <a:gd name="connsiteY36-74" fmla="*/ 2760518 h 3734631"/>
                <a:gd name="connsiteX37-75" fmla="*/ 407216 w 4569687"/>
                <a:gd name="connsiteY37-76" fmla="*/ 2353302 h 3734631"/>
                <a:gd name="connsiteX38-77" fmla="*/ 489284 w 4569687"/>
                <a:gd name="connsiteY38-78" fmla="*/ 2361575 h 3734631"/>
                <a:gd name="connsiteX39-79" fmla="*/ 508084 w 4569687"/>
                <a:gd name="connsiteY39-80" fmla="*/ 2367411 h 3734631"/>
                <a:gd name="connsiteX40-81" fmla="*/ 503849 w 4569687"/>
                <a:gd name="connsiteY40-82" fmla="*/ 2325400 h 3734631"/>
                <a:gd name="connsiteX41-83" fmla="*/ 1121688 w 4569687"/>
                <a:gd name="connsiteY41-84" fmla="*/ 1707561 h 3734631"/>
                <a:gd name="connsiteX42-85" fmla="*/ 1246204 w 4569687"/>
                <a:gd name="connsiteY42-86" fmla="*/ 1720113 h 3734631"/>
                <a:gd name="connsiteX43-87" fmla="*/ 1284356 w 4569687"/>
                <a:gd name="connsiteY43-88" fmla="*/ 1731957 h 3734631"/>
                <a:gd name="connsiteX44-89" fmla="*/ 1305976 w 4569687"/>
                <a:gd name="connsiteY44-90" fmla="*/ 1705754 h 3734631"/>
                <a:gd name="connsiteX45-91" fmla="*/ 1742854 w 4569687"/>
                <a:gd name="connsiteY45-92" fmla="*/ 1524793 h 3734631"/>
                <a:gd name="connsiteX46-93" fmla="*/ 1760288 w 4569687"/>
                <a:gd name="connsiteY46-94" fmla="*/ 1526551 h 3734631"/>
                <a:gd name="connsiteX47-95" fmla="*/ 1748032 w 4569687"/>
                <a:gd name="connsiteY47-96" fmla="*/ 1487068 h 3734631"/>
                <a:gd name="connsiteX48-97" fmla="*/ 1742854 w 4569687"/>
                <a:gd name="connsiteY48-98" fmla="*/ 1435701 h 3734631"/>
                <a:gd name="connsiteX49-99" fmla="*/ 1946367 w 4569687"/>
                <a:gd name="connsiteY49-100" fmla="*/ 1185999 h 3734631"/>
                <a:gd name="connsiteX50-101" fmla="*/ 1956892 w 4569687"/>
                <a:gd name="connsiteY50-102" fmla="*/ 1184938 h 3734631"/>
                <a:gd name="connsiteX51-103" fmla="*/ 1963928 w 4569687"/>
                <a:gd name="connsiteY51-104" fmla="*/ 1115143 h 3734631"/>
                <a:gd name="connsiteX52-105" fmla="*/ 2450363 w 4569687"/>
                <a:gd name="connsiteY52-106" fmla="*/ 718687 h 3734631"/>
                <a:gd name="connsiteX53-107" fmla="*/ 2520904 w 4569687"/>
                <a:gd name="connsiteY53-108" fmla="*/ 725798 h 3734631"/>
                <a:gd name="connsiteX54-109" fmla="*/ 2611712 w 4569687"/>
                <a:gd name="connsiteY54-110" fmla="*/ 0 h 3734631"/>
                <a:gd name="connsiteX0-111" fmla="*/ 2611712 w 4569687"/>
                <a:gd name="connsiteY0-112" fmla="*/ 0 h 3743131"/>
                <a:gd name="connsiteX1-113" fmla="*/ 2927539 w 4569687"/>
                <a:gd name="connsiteY1-114" fmla="*/ 0 h 3743131"/>
                <a:gd name="connsiteX2-115" fmla="*/ 3010471 w 4569687"/>
                <a:gd name="connsiteY2-116" fmla="*/ 662843 h 3743131"/>
                <a:gd name="connsiteX3-117" fmla="*/ 3062414 w 4569687"/>
                <a:gd name="connsiteY3-118" fmla="*/ 672782 h 3743131"/>
                <a:gd name="connsiteX4-119" fmla="*/ 3375104 w 4569687"/>
                <a:gd name="connsiteY4-120" fmla="*/ 893768 h 3743131"/>
                <a:gd name="connsiteX5-121" fmla="*/ 3401966 w 4569687"/>
                <a:gd name="connsiteY5-122" fmla="*/ 943258 h 3743131"/>
                <a:gd name="connsiteX6-123" fmla="*/ 3444529 w 4569687"/>
                <a:gd name="connsiteY6-124" fmla="*/ 938967 h 3743131"/>
                <a:gd name="connsiteX7-125" fmla="*/ 3941882 w 4569687"/>
                <a:gd name="connsiteY7-126" fmla="*/ 1268635 h 3743131"/>
                <a:gd name="connsiteX8-127" fmla="*/ 3950232 w 4569687"/>
                <a:gd name="connsiteY8-128" fmla="*/ 1295533 h 3743131"/>
                <a:gd name="connsiteX9-129" fmla="*/ 3968452 w 4569687"/>
                <a:gd name="connsiteY9-130" fmla="*/ 1289878 h 3743131"/>
                <a:gd name="connsiteX10-131" fmla="*/ 4041773 w 4569687"/>
                <a:gd name="connsiteY10-132" fmla="*/ 1282486 h 3743131"/>
                <a:gd name="connsiteX11-133" fmla="*/ 4398197 w 4569687"/>
                <a:gd name="connsiteY11-134" fmla="*/ 1572980 h 3743131"/>
                <a:gd name="connsiteX12-135" fmla="*/ 4401113 w 4569687"/>
                <a:gd name="connsiteY12-136" fmla="*/ 1601912 h 3743131"/>
                <a:gd name="connsiteX13-137" fmla="*/ 4509768 w 4569687"/>
                <a:gd name="connsiteY13-138" fmla="*/ 1612865 h 3743131"/>
                <a:gd name="connsiteX14-139" fmla="*/ 4569687 w 4569687"/>
                <a:gd name="connsiteY14-140" fmla="*/ 1630661 h 3743131"/>
                <a:gd name="connsiteX15-141" fmla="*/ 4569687 w 4569687"/>
                <a:gd name="connsiteY15-142" fmla="*/ 3685776 h 3743131"/>
                <a:gd name="connsiteX16-143" fmla="*/ 4479175 w 4569687"/>
                <a:gd name="connsiteY16-144" fmla="*/ 3694900 h 3743131"/>
                <a:gd name="connsiteX17-145" fmla="*/ 4083674 w 4569687"/>
                <a:gd name="connsiteY17-146" fmla="*/ 3574092 h 3743131"/>
                <a:gd name="connsiteX18-147" fmla="*/ 4051094 w 4569687"/>
                <a:gd name="connsiteY18-148" fmla="*/ 3547210 h 3743131"/>
                <a:gd name="connsiteX19-149" fmla="*/ 4009782 w 4569687"/>
                <a:gd name="connsiteY19-150" fmla="*/ 3581295 h 3743131"/>
                <a:gd name="connsiteX20-151" fmla="*/ 3782104 w 4569687"/>
                <a:gd name="connsiteY20-152" fmla="*/ 3650841 h 3743131"/>
                <a:gd name="connsiteX21-153" fmla="*/ 3494159 w 4569687"/>
                <a:gd name="connsiteY21-154" fmla="*/ 3531570 h 3743131"/>
                <a:gd name="connsiteX22-155" fmla="*/ 3452428 w 4569687"/>
                <a:gd name="connsiteY22-156" fmla="*/ 3480992 h 3743131"/>
                <a:gd name="connsiteX23-157" fmla="*/ 3441126 w 4569687"/>
                <a:gd name="connsiteY23-158" fmla="*/ 3501813 h 3743131"/>
                <a:gd name="connsiteX24-159" fmla="*/ 3103456 w 4569687"/>
                <a:gd name="connsiteY24-160" fmla="*/ 3681351 h 3743131"/>
                <a:gd name="connsiteX25-161" fmla="*/ 2815511 w 4569687"/>
                <a:gd name="connsiteY25-162" fmla="*/ 3562080 h 3743131"/>
                <a:gd name="connsiteX26-163" fmla="*/ 2772231 w 4569687"/>
                <a:gd name="connsiteY26-164" fmla="*/ 3509625 h 3743131"/>
                <a:gd name="connsiteX27-165" fmla="*/ 2697608 w 4569687"/>
                <a:gd name="connsiteY27-166" fmla="*/ 3571194 h 3743131"/>
                <a:gd name="connsiteX28-167" fmla="*/ 2162552 w 4569687"/>
                <a:gd name="connsiteY28-168" fmla="*/ 3734631 h 3743131"/>
                <a:gd name="connsiteX29-169" fmla="*/ 1334207 w 4569687"/>
                <a:gd name="connsiteY29-170" fmla="*/ 3340352 h 3743131"/>
                <a:gd name="connsiteX30-171" fmla="*/ 1046262 w 4569687"/>
                <a:gd name="connsiteY30-172" fmla="*/ 3459623 h 3743131"/>
                <a:gd name="connsiteX31-173" fmla="*/ 647319 w 4569687"/>
                <a:gd name="connsiteY31-174" fmla="*/ 3134475 h 3743131"/>
                <a:gd name="connsiteX32-175" fmla="*/ 642925 w 4569687"/>
                <a:gd name="connsiteY32-176" fmla="*/ 3090891 h 3743131"/>
                <a:gd name="connsiteX33-177" fmla="*/ 634894 w 4569687"/>
                <a:gd name="connsiteY33-178" fmla="*/ 3098188 h 3743131"/>
                <a:gd name="connsiteX34-179" fmla="*/ 407216 w 4569687"/>
                <a:gd name="connsiteY34-180" fmla="*/ 3167734 h 3743131"/>
                <a:gd name="connsiteX35-181" fmla="*/ 0 w 4569687"/>
                <a:gd name="connsiteY35-182" fmla="*/ 2760518 h 3743131"/>
                <a:gd name="connsiteX36-183" fmla="*/ 407216 w 4569687"/>
                <a:gd name="connsiteY36-184" fmla="*/ 2353302 h 3743131"/>
                <a:gd name="connsiteX37-185" fmla="*/ 489284 w 4569687"/>
                <a:gd name="connsiteY37-186" fmla="*/ 2361575 h 3743131"/>
                <a:gd name="connsiteX38-187" fmla="*/ 508084 w 4569687"/>
                <a:gd name="connsiteY38-188" fmla="*/ 2367411 h 3743131"/>
                <a:gd name="connsiteX39-189" fmla="*/ 503849 w 4569687"/>
                <a:gd name="connsiteY39-190" fmla="*/ 2325400 h 3743131"/>
                <a:gd name="connsiteX40-191" fmla="*/ 1121688 w 4569687"/>
                <a:gd name="connsiteY40-192" fmla="*/ 1707561 h 3743131"/>
                <a:gd name="connsiteX41-193" fmla="*/ 1246204 w 4569687"/>
                <a:gd name="connsiteY41-194" fmla="*/ 1720113 h 3743131"/>
                <a:gd name="connsiteX42-195" fmla="*/ 1284356 w 4569687"/>
                <a:gd name="connsiteY42-196" fmla="*/ 1731957 h 3743131"/>
                <a:gd name="connsiteX43-197" fmla="*/ 1305976 w 4569687"/>
                <a:gd name="connsiteY43-198" fmla="*/ 1705754 h 3743131"/>
                <a:gd name="connsiteX44-199" fmla="*/ 1742854 w 4569687"/>
                <a:gd name="connsiteY44-200" fmla="*/ 1524793 h 3743131"/>
                <a:gd name="connsiteX45-201" fmla="*/ 1760288 w 4569687"/>
                <a:gd name="connsiteY45-202" fmla="*/ 1526551 h 3743131"/>
                <a:gd name="connsiteX46-203" fmla="*/ 1748032 w 4569687"/>
                <a:gd name="connsiteY46-204" fmla="*/ 1487068 h 3743131"/>
                <a:gd name="connsiteX47-205" fmla="*/ 1742854 w 4569687"/>
                <a:gd name="connsiteY47-206" fmla="*/ 1435701 h 3743131"/>
                <a:gd name="connsiteX48-207" fmla="*/ 1946367 w 4569687"/>
                <a:gd name="connsiteY48-208" fmla="*/ 1185999 h 3743131"/>
                <a:gd name="connsiteX49-209" fmla="*/ 1956892 w 4569687"/>
                <a:gd name="connsiteY49-210" fmla="*/ 1184938 h 3743131"/>
                <a:gd name="connsiteX50-211" fmla="*/ 1963928 w 4569687"/>
                <a:gd name="connsiteY50-212" fmla="*/ 1115143 h 3743131"/>
                <a:gd name="connsiteX51-213" fmla="*/ 2450363 w 4569687"/>
                <a:gd name="connsiteY51-214" fmla="*/ 718687 h 3743131"/>
                <a:gd name="connsiteX52-215" fmla="*/ 2520904 w 4569687"/>
                <a:gd name="connsiteY52-216" fmla="*/ 725798 h 3743131"/>
                <a:gd name="connsiteX53-217" fmla="*/ 2611712 w 4569687"/>
                <a:gd name="connsiteY53-218" fmla="*/ 0 h 3743131"/>
                <a:gd name="connsiteX0-219" fmla="*/ 2611712 w 4569687"/>
                <a:gd name="connsiteY0-220" fmla="*/ 0 h 3741630"/>
                <a:gd name="connsiteX1-221" fmla="*/ 2927539 w 4569687"/>
                <a:gd name="connsiteY1-222" fmla="*/ 0 h 3741630"/>
                <a:gd name="connsiteX2-223" fmla="*/ 3010471 w 4569687"/>
                <a:gd name="connsiteY2-224" fmla="*/ 662843 h 3741630"/>
                <a:gd name="connsiteX3-225" fmla="*/ 3062414 w 4569687"/>
                <a:gd name="connsiteY3-226" fmla="*/ 672782 h 3741630"/>
                <a:gd name="connsiteX4-227" fmla="*/ 3375104 w 4569687"/>
                <a:gd name="connsiteY4-228" fmla="*/ 893768 h 3741630"/>
                <a:gd name="connsiteX5-229" fmla="*/ 3401966 w 4569687"/>
                <a:gd name="connsiteY5-230" fmla="*/ 943258 h 3741630"/>
                <a:gd name="connsiteX6-231" fmla="*/ 3444529 w 4569687"/>
                <a:gd name="connsiteY6-232" fmla="*/ 938967 h 3741630"/>
                <a:gd name="connsiteX7-233" fmla="*/ 3941882 w 4569687"/>
                <a:gd name="connsiteY7-234" fmla="*/ 1268635 h 3741630"/>
                <a:gd name="connsiteX8-235" fmla="*/ 3950232 w 4569687"/>
                <a:gd name="connsiteY8-236" fmla="*/ 1295533 h 3741630"/>
                <a:gd name="connsiteX9-237" fmla="*/ 3968452 w 4569687"/>
                <a:gd name="connsiteY9-238" fmla="*/ 1289878 h 3741630"/>
                <a:gd name="connsiteX10-239" fmla="*/ 4041773 w 4569687"/>
                <a:gd name="connsiteY10-240" fmla="*/ 1282486 h 3741630"/>
                <a:gd name="connsiteX11-241" fmla="*/ 4398197 w 4569687"/>
                <a:gd name="connsiteY11-242" fmla="*/ 1572980 h 3741630"/>
                <a:gd name="connsiteX12-243" fmla="*/ 4401113 w 4569687"/>
                <a:gd name="connsiteY12-244" fmla="*/ 1601912 h 3741630"/>
                <a:gd name="connsiteX13-245" fmla="*/ 4509768 w 4569687"/>
                <a:gd name="connsiteY13-246" fmla="*/ 1612865 h 3741630"/>
                <a:gd name="connsiteX14-247" fmla="*/ 4569687 w 4569687"/>
                <a:gd name="connsiteY14-248" fmla="*/ 1630661 h 3741630"/>
                <a:gd name="connsiteX15-249" fmla="*/ 4569687 w 4569687"/>
                <a:gd name="connsiteY15-250" fmla="*/ 3685776 h 3741630"/>
                <a:gd name="connsiteX16-251" fmla="*/ 4479175 w 4569687"/>
                <a:gd name="connsiteY16-252" fmla="*/ 3694900 h 3741630"/>
                <a:gd name="connsiteX17-253" fmla="*/ 4083674 w 4569687"/>
                <a:gd name="connsiteY17-254" fmla="*/ 3574092 h 3741630"/>
                <a:gd name="connsiteX18-255" fmla="*/ 4051094 w 4569687"/>
                <a:gd name="connsiteY18-256" fmla="*/ 3547210 h 3741630"/>
                <a:gd name="connsiteX19-257" fmla="*/ 4009782 w 4569687"/>
                <a:gd name="connsiteY19-258" fmla="*/ 3581295 h 3741630"/>
                <a:gd name="connsiteX20-259" fmla="*/ 3782104 w 4569687"/>
                <a:gd name="connsiteY20-260" fmla="*/ 3650841 h 3741630"/>
                <a:gd name="connsiteX21-261" fmla="*/ 3494159 w 4569687"/>
                <a:gd name="connsiteY21-262" fmla="*/ 3531570 h 3741630"/>
                <a:gd name="connsiteX22-263" fmla="*/ 3452428 w 4569687"/>
                <a:gd name="connsiteY22-264" fmla="*/ 3480992 h 3741630"/>
                <a:gd name="connsiteX23-265" fmla="*/ 3441126 w 4569687"/>
                <a:gd name="connsiteY23-266" fmla="*/ 3501813 h 3741630"/>
                <a:gd name="connsiteX24-267" fmla="*/ 3103456 w 4569687"/>
                <a:gd name="connsiteY24-268" fmla="*/ 3681351 h 3741630"/>
                <a:gd name="connsiteX25-269" fmla="*/ 2815511 w 4569687"/>
                <a:gd name="connsiteY25-270" fmla="*/ 3562080 h 3741630"/>
                <a:gd name="connsiteX26-271" fmla="*/ 2772231 w 4569687"/>
                <a:gd name="connsiteY26-272" fmla="*/ 3509625 h 3741630"/>
                <a:gd name="connsiteX27-273" fmla="*/ 2697608 w 4569687"/>
                <a:gd name="connsiteY27-274" fmla="*/ 3571194 h 3741630"/>
                <a:gd name="connsiteX28-275" fmla="*/ 2162552 w 4569687"/>
                <a:gd name="connsiteY28-276" fmla="*/ 3734631 h 3741630"/>
                <a:gd name="connsiteX29-277" fmla="*/ 1390478 w 4569687"/>
                <a:gd name="connsiteY29-278" fmla="*/ 3368488 h 3741630"/>
                <a:gd name="connsiteX30-279" fmla="*/ 1046262 w 4569687"/>
                <a:gd name="connsiteY30-280" fmla="*/ 3459623 h 3741630"/>
                <a:gd name="connsiteX31-281" fmla="*/ 647319 w 4569687"/>
                <a:gd name="connsiteY31-282" fmla="*/ 3134475 h 3741630"/>
                <a:gd name="connsiteX32-283" fmla="*/ 642925 w 4569687"/>
                <a:gd name="connsiteY32-284" fmla="*/ 3090891 h 3741630"/>
                <a:gd name="connsiteX33-285" fmla="*/ 634894 w 4569687"/>
                <a:gd name="connsiteY33-286" fmla="*/ 3098188 h 3741630"/>
                <a:gd name="connsiteX34-287" fmla="*/ 407216 w 4569687"/>
                <a:gd name="connsiteY34-288" fmla="*/ 3167734 h 3741630"/>
                <a:gd name="connsiteX35-289" fmla="*/ 0 w 4569687"/>
                <a:gd name="connsiteY35-290" fmla="*/ 2760518 h 3741630"/>
                <a:gd name="connsiteX36-291" fmla="*/ 407216 w 4569687"/>
                <a:gd name="connsiteY36-292" fmla="*/ 2353302 h 3741630"/>
                <a:gd name="connsiteX37-293" fmla="*/ 489284 w 4569687"/>
                <a:gd name="connsiteY37-294" fmla="*/ 2361575 h 3741630"/>
                <a:gd name="connsiteX38-295" fmla="*/ 508084 w 4569687"/>
                <a:gd name="connsiteY38-296" fmla="*/ 2367411 h 3741630"/>
                <a:gd name="connsiteX39-297" fmla="*/ 503849 w 4569687"/>
                <a:gd name="connsiteY39-298" fmla="*/ 2325400 h 3741630"/>
                <a:gd name="connsiteX40-299" fmla="*/ 1121688 w 4569687"/>
                <a:gd name="connsiteY40-300" fmla="*/ 1707561 h 3741630"/>
                <a:gd name="connsiteX41-301" fmla="*/ 1246204 w 4569687"/>
                <a:gd name="connsiteY41-302" fmla="*/ 1720113 h 3741630"/>
                <a:gd name="connsiteX42-303" fmla="*/ 1284356 w 4569687"/>
                <a:gd name="connsiteY42-304" fmla="*/ 1731957 h 3741630"/>
                <a:gd name="connsiteX43-305" fmla="*/ 1305976 w 4569687"/>
                <a:gd name="connsiteY43-306" fmla="*/ 1705754 h 3741630"/>
                <a:gd name="connsiteX44-307" fmla="*/ 1742854 w 4569687"/>
                <a:gd name="connsiteY44-308" fmla="*/ 1524793 h 3741630"/>
                <a:gd name="connsiteX45-309" fmla="*/ 1760288 w 4569687"/>
                <a:gd name="connsiteY45-310" fmla="*/ 1526551 h 3741630"/>
                <a:gd name="connsiteX46-311" fmla="*/ 1748032 w 4569687"/>
                <a:gd name="connsiteY46-312" fmla="*/ 1487068 h 3741630"/>
                <a:gd name="connsiteX47-313" fmla="*/ 1742854 w 4569687"/>
                <a:gd name="connsiteY47-314" fmla="*/ 1435701 h 3741630"/>
                <a:gd name="connsiteX48-315" fmla="*/ 1946367 w 4569687"/>
                <a:gd name="connsiteY48-316" fmla="*/ 1185999 h 3741630"/>
                <a:gd name="connsiteX49-317" fmla="*/ 1956892 w 4569687"/>
                <a:gd name="connsiteY49-318" fmla="*/ 1184938 h 3741630"/>
                <a:gd name="connsiteX50-319" fmla="*/ 1963928 w 4569687"/>
                <a:gd name="connsiteY50-320" fmla="*/ 1115143 h 3741630"/>
                <a:gd name="connsiteX51-321" fmla="*/ 2450363 w 4569687"/>
                <a:gd name="connsiteY51-322" fmla="*/ 718687 h 3741630"/>
                <a:gd name="connsiteX52-323" fmla="*/ 2520904 w 4569687"/>
                <a:gd name="connsiteY52-324" fmla="*/ 725798 h 3741630"/>
                <a:gd name="connsiteX53-325" fmla="*/ 2611712 w 4569687"/>
                <a:gd name="connsiteY53-326" fmla="*/ 0 h 3741630"/>
                <a:gd name="connsiteX0-327" fmla="*/ 2611712 w 4569687"/>
                <a:gd name="connsiteY0-328" fmla="*/ 0 h 3734730"/>
                <a:gd name="connsiteX1-329" fmla="*/ 2927539 w 4569687"/>
                <a:gd name="connsiteY1-330" fmla="*/ 0 h 3734730"/>
                <a:gd name="connsiteX2-331" fmla="*/ 3010471 w 4569687"/>
                <a:gd name="connsiteY2-332" fmla="*/ 662843 h 3734730"/>
                <a:gd name="connsiteX3-333" fmla="*/ 3062414 w 4569687"/>
                <a:gd name="connsiteY3-334" fmla="*/ 672782 h 3734730"/>
                <a:gd name="connsiteX4-335" fmla="*/ 3375104 w 4569687"/>
                <a:gd name="connsiteY4-336" fmla="*/ 893768 h 3734730"/>
                <a:gd name="connsiteX5-337" fmla="*/ 3401966 w 4569687"/>
                <a:gd name="connsiteY5-338" fmla="*/ 943258 h 3734730"/>
                <a:gd name="connsiteX6-339" fmla="*/ 3444529 w 4569687"/>
                <a:gd name="connsiteY6-340" fmla="*/ 938967 h 3734730"/>
                <a:gd name="connsiteX7-341" fmla="*/ 3941882 w 4569687"/>
                <a:gd name="connsiteY7-342" fmla="*/ 1268635 h 3734730"/>
                <a:gd name="connsiteX8-343" fmla="*/ 3950232 w 4569687"/>
                <a:gd name="connsiteY8-344" fmla="*/ 1295533 h 3734730"/>
                <a:gd name="connsiteX9-345" fmla="*/ 3968452 w 4569687"/>
                <a:gd name="connsiteY9-346" fmla="*/ 1289878 h 3734730"/>
                <a:gd name="connsiteX10-347" fmla="*/ 4041773 w 4569687"/>
                <a:gd name="connsiteY10-348" fmla="*/ 1282486 h 3734730"/>
                <a:gd name="connsiteX11-349" fmla="*/ 4398197 w 4569687"/>
                <a:gd name="connsiteY11-350" fmla="*/ 1572980 h 3734730"/>
                <a:gd name="connsiteX12-351" fmla="*/ 4401113 w 4569687"/>
                <a:gd name="connsiteY12-352" fmla="*/ 1601912 h 3734730"/>
                <a:gd name="connsiteX13-353" fmla="*/ 4509768 w 4569687"/>
                <a:gd name="connsiteY13-354" fmla="*/ 1612865 h 3734730"/>
                <a:gd name="connsiteX14-355" fmla="*/ 4569687 w 4569687"/>
                <a:gd name="connsiteY14-356" fmla="*/ 1630661 h 3734730"/>
                <a:gd name="connsiteX15-357" fmla="*/ 4569687 w 4569687"/>
                <a:gd name="connsiteY15-358" fmla="*/ 3685776 h 3734730"/>
                <a:gd name="connsiteX16-359" fmla="*/ 4479175 w 4569687"/>
                <a:gd name="connsiteY16-360" fmla="*/ 3694900 h 3734730"/>
                <a:gd name="connsiteX17-361" fmla="*/ 4083674 w 4569687"/>
                <a:gd name="connsiteY17-362" fmla="*/ 3574092 h 3734730"/>
                <a:gd name="connsiteX18-363" fmla="*/ 4051094 w 4569687"/>
                <a:gd name="connsiteY18-364" fmla="*/ 3547210 h 3734730"/>
                <a:gd name="connsiteX19-365" fmla="*/ 4009782 w 4569687"/>
                <a:gd name="connsiteY19-366" fmla="*/ 3581295 h 3734730"/>
                <a:gd name="connsiteX20-367" fmla="*/ 3782104 w 4569687"/>
                <a:gd name="connsiteY20-368" fmla="*/ 3650841 h 3734730"/>
                <a:gd name="connsiteX21-369" fmla="*/ 3494159 w 4569687"/>
                <a:gd name="connsiteY21-370" fmla="*/ 3531570 h 3734730"/>
                <a:gd name="connsiteX22-371" fmla="*/ 3452428 w 4569687"/>
                <a:gd name="connsiteY22-372" fmla="*/ 3480992 h 3734730"/>
                <a:gd name="connsiteX23-373" fmla="*/ 3441126 w 4569687"/>
                <a:gd name="connsiteY23-374" fmla="*/ 3501813 h 3734730"/>
                <a:gd name="connsiteX24-375" fmla="*/ 3103456 w 4569687"/>
                <a:gd name="connsiteY24-376" fmla="*/ 3681351 h 3734730"/>
                <a:gd name="connsiteX25-377" fmla="*/ 2815511 w 4569687"/>
                <a:gd name="connsiteY25-378" fmla="*/ 3562080 h 3734730"/>
                <a:gd name="connsiteX26-379" fmla="*/ 2772231 w 4569687"/>
                <a:gd name="connsiteY26-380" fmla="*/ 3509625 h 3734730"/>
                <a:gd name="connsiteX27-381" fmla="*/ 2697608 w 4569687"/>
                <a:gd name="connsiteY27-382" fmla="*/ 3571194 h 3734730"/>
                <a:gd name="connsiteX28-383" fmla="*/ 2162552 w 4569687"/>
                <a:gd name="connsiteY28-384" fmla="*/ 3734631 h 3734730"/>
                <a:gd name="connsiteX29-385" fmla="*/ 1390478 w 4569687"/>
                <a:gd name="connsiteY29-386" fmla="*/ 3368488 h 3734730"/>
                <a:gd name="connsiteX30-387" fmla="*/ 1046262 w 4569687"/>
                <a:gd name="connsiteY30-388" fmla="*/ 3459623 h 3734730"/>
                <a:gd name="connsiteX31-389" fmla="*/ 647319 w 4569687"/>
                <a:gd name="connsiteY31-390" fmla="*/ 3134475 h 3734730"/>
                <a:gd name="connsiteX32-391" fmla="*/ 642925 w 4569687"/>
                <a:gd name="connsiteY32-392" fmla="*/ 3090891 h 3734730"/>
                <a:gd name="connsiteX33-393" fmla="*/ 634894 w 4569687"/>
                <a:gd name="connsiteY33-394" fmla="*/ 3098188 h 3734730"/>
                <a:gd name="connsiteX34-395" fmla="*/ 407216 w 4569687"/>
                <a:gd name="connsiteY34-396" fmla="*/ 3167734 h 3734730"/>
                <a:gd name="connsiteX35-397" fmla="*/ 0 w 4569687"/>
                <a:gd name="connsiteY35-398" fmla="*/ 2760518 h 3734730"/>
                <a:gd name="connsiteX36-399" fmla="*/ 407216 w 4569687"/>
                <a:gd name="connsiteY36-400" fmla="*/ 2353302 h 3734730"/>
                <a:gd name="connsiteX37-401" fmla="*/ 489284 w 4569687"/>
                <a:gd name="connsiteY37-402" fmla="*/ 2361575 h 3734730"/>
                <a:gd name="connsiteX38-403" fmla="*/ 508084 w 4569687"/>
                <a:gd name="connsiteY38-404" fmla="*/ 2367411 h 3734730"/>
                <a:gd name="connsiteX39-405" fmla="*/ 503849 w 4569687"/>
                <a:gd name="connsiteY39-406" fmla="*/ 2325400 h 3734730"/>
                <a:gd name="connsiteX40-407" fmla="*/ 1121688 w 4569687"/>
                <a:gd name="connsiteY40-408" fmla="*/ 1707561 h 3734730"/>
                <a:gd name="connsiteX41-409" fmla="*/ 1246204 w 4569687"/>
                <a:gd name="connsiteY41-410" fmla="*/ 1720113 h 3734730"/>
                <a:gd name="connsiteX42-411" fmla="*/ 1284356 w 4569687"/>
                <a:gd name="connsiteY42-412" fmla="*/ 1731957 h 3734730"/>
                <a:gd name="connsiteX43-413" fmla="*/ 1305976 w 4569687"/>
                <a:gd name="connsiteY43-414" fmla="*/ 1705754 h 3734730"/>
                <a:gd name="connsiteX44-415" fmla="*/ 1742854 w 4569687"/>
                <a:gd name="connsiteY44-416" fmla="*/ 1524793 h 3734730"/>
                <a:gd name="connsiteX45-417" fmla="*/ 1760288 w 4569687"/>
                <a:gd name="connsiteY45-418" fmla="*/ 1526551 h 3734730"/>
                <a:gd name="connsiteX46-419" fmla="*/ 1748032 w 4569687"/>
                <a:gd name="connsiteY46-420" fmla="*/ 1487068 h 3734730"/>
                <a:gd name="connsiteX47-421" fmla="*/ 1742854 w 4569687"/>
                <a:gd name="connsiteY47-422" fmla="*/ 1435701 h 3734730"/>
                <a:gd name="connsiteX48-423" fmla="*/ 1946367 w 4569687"/>
                <a:gd name="connsiteY48-424" fmla="*/ 1185999 h 3734730"/>
                <a:gd name="connsiteX49-425" fmla="*/ 1956892 w 4569687"/>
                <a:gd name="connsiteY49-426" fmla="*/ 1184938 h 3734730"/>
                <a:gd name="connsiteX50-427" fmla="*/ 1963928 w 4569687"/>
                <a:gd name="connsiteY50-428" fmla="*/ 1115143 h 3734730"/>
                <a:gd name="connsiteX51-429" fmla="*/ 2450363 w 4569687"/>
                <a:gd name="connsiteY51-430" fmla="*/ 718687 h 3734730"/>
                <a:gd name="connsiteX52-431" fmla="*/ 2520904 w 4569687"/>
                <a:gd name="connsiteY52-432" fmla="*/ 725798 h 3734730"/>
                <a:gd name="connsiteX53-433" fmla="*/ 2611712 w 4569687"/>
                <a:gd name="connsiteY53-434" fmla="*/ 0 h 3734730"/>
                <a:gd name="connsiteX0-435" fmla="*/ 2611712 w 4569687"/>
                <a:gd name="connsiteY0-436" fmla="*/ 0 h 3734730"/>
                <a:gd name="connsiteX1-437" fmla="*/ 2927539 w 4569687"/>
                <a:gd name="connsiteY1-438" fmla="*/ 0 h 3734730"/>
                <a:gd name="connsiteX2-439" fmla="*/ 3010471 w 4569687"/>
                <a:gd name="connsiteY2-440" fmla="*/ 662843 h 3734730"/>
                <a:gd name="connsiteX3-441" fmla="*/ 3062414 w 4569687"/>
                <a:gd name="connsiteY3-442" fmla="*/ 672782 h 3734730"/>
                <a:gd name="connsiteX4-443" fmla="*/ 3375104 w 4569687"/>
                <a:gd name="connsiteY4-444" fmla="*/ 893768 h 3734730"/>
                <a:gd name="connsiteX5-445" fmla="*/ 3401966 w 4569687"/>
                <a:gd name="connsiteY5-446" fmla="*/ 943258 h 3734730"/>
                <a:gd name="connsiteX6-447" fmla="*/ 3444529 w 4569687"/>
                <a:gd name="connsiteY6-448" fmla="*/ 938967 h 3734730"/>
                <a:gd name="connsiteX7-449" fmla="*/ 3941882 w 4569687"/>
                <a:gd name="connsiteY7-450" fmla="*/ 1268635 h 3734730"/>
                <a:gd name="connsiteX8-451" fmla="*/ 3950232 w 4569687"/>
                <a:gd name="connsiteY8-452" fmla="*/ 1295533 h 3734730"/>
                <a:gd name="connsiteX9-453" fmla="*/ 3968452 w 4569687"/>
                <a:gd name="connsiteY9-454" fmla="*/ 1289878 h 3734730"/>
                <a:gd name="connsiteX10-455" fmla="*/ 4041773 w 4569687"/>
                <a:gd name="connsiteY10-456" fmla="*/ 1282486 h 3734730"/>
                <a:gd name="connsiteX11-457" fmla="*/ 4398197 w 4569687"/>
                <a:gd name="connsiteY11-458" fmla="*/ 1572980 h 3734730"/>
                <a:gd name="connsiteX12-459" fmla="*/ 4401113 w 4569687"/>
                <a:gd name="connsiteY12-460" fmla="*/ 1601912 h 3734730"/>
                <a:gd name="connsiteX13-461" fmla="*/ 4509768 w 4569687"/>
                <a:gd name="connsiteY13-462" fmla="*/ 1612865 h 3734730"/>
                <a:gd name="connsiteX14-463" fmla="*/ 4569687 w 4569687"/>
                <a:gd name="connsiteY14-464" fmla="*/ 1630661 h 3734730"/>
                <a:gd name="connsiteX15-465" fmla="*/ 4569687 w 4569687"/>
                <a:gd name="connsiteY15-466" fmla="*/ 3685776 h 3734730"/>
                <a:gd name="connsiteX16-467" fmla="*/ 4479175 w 4569687"/>
                <a:gd name="connsiteY16-468" fmla="*/ 3694900 h 3734730"/>
                <a:gd name="connsiteX17-469" fmla="*/ 4083674 w 4569687"/>
                <a:gd name="connsiteY17-470" fmla="*/ 3574092 h 3734730"/>
                <a:gd name="connsiteX18-471" fmla="*/ 4051094 w 4569687"/>
                <a:gd name="connsiteY18-472" fmla="*/ 3547210 h 3734730"/>
                <a:gd name="connsiteX19-473" fmla="*/ 4009782 w 4569687"/>
                <a:gd name="connsiteY19-474" fmla="*/ 3581295 h 3734730"/>
                <a:gd name="connsiteX20-475" fmla="*/ 3782104 w 4569687"/>
                <a:gd name="connsiteY20-476" fmla="*/ 3650841 h 3734730"/>
                <a:gd name="connsiteX21-477" fmla="*/ 3494159 w 4569687"/>
                <a:gd name="connsiteY21-478" fmla="*/ 3531570 h 3734730"/>
                <a:gd name="connsiteX22-479" fmla="*/ 3452428 w 4569687"/>
                <a:gd name="connsiteY22-480" fmla="*/ 3480992 h 3734730"/>
                <a:gd name="connsiteX23-481" fmla="*/ 3441126 w 4569687"/>
                <a:gd name="connsiteY23-482" fmla="*/ 3501813 h 3734730"/>
                <a:gd name="connsiteX24-483" fmla="*/ 3103456 w 4569687"/>
                <a:gd name="connsiteY24-484" fmla="*/ 3681351 h 3734730"/>
                <a:gd name="connsiteX25-485" fmla="*/ 2815511 w 4569687"/>
                <a:gd name="connsiteY25-486" fmla="*/ 3562080 h 3734730"/>
                <a:gd name="connsiteX26-487" fmla="*/ 2772231 w 4569687"/>
                <a:gd name="connsiteY26-488" fmla="*/ 3509625 h 3734730"/>
                <a:gd name="connsiteX27-489" fmla="*/ 2697608 w 4569687"/>
                <a:gd name="connsiteY27-490" fmla="*/ 3571194 h 3734730"/>
                <a:gd name="connsiteX28-491" fmla="*/ 2162552 w 4569687"/>
                <a:gd name="connsiteY28-492" fmla="*/ 3734631 h 3734730"/>
                <a:gd name="connsiteX29-493" fmla="*/ 1390478 w 4569687"/>
                <a:gd name="connsiteY29-494" fmla="*/ 3368488 h 3734730"/>
                <a:gd name="connsiteX30-495" fmla="*/ 1046262 w 4569687"/>
                <a:gd name="connsiteY30-496" fmla="*/ 3459623 h 3734730"/>
                <a:gd name="connsiteX31-497" fmla="*/ 647319 w 4569687"/>
                <a:gd name="connsiteY31-498" fmla="*/ 3134475 h 3734730"/>
                <a:gd name="connsiteX32-499" fmla="*/ 642925 w 4569687"/>
                <a:gd name="connsiteY32-500" fmla="*/ 3090891 h 3734730"/>
                <a:gd name="connsiteX33-501" fmla="*/ 634894 w 4569687"/>
                <a:gd name="connsiteY33-502" fmla="*/ 3098188 h 3734730"/>
                <a:gd name="connsiteX34-503" fmla="*/ 407216 w 4569687"/>
                <a:gd name="connsiteY34-504" fmla="*/ 3167734 h 3734730"/>
                <a:gd name="connsiteX35-505" fmla="*/ 0 w 4569687"/>
                <a:gd name="connsiteY35-506" fmla="*/ 2760518 h 3734730"/>
                <a:gd name="connsiteX36-507" fmla="*/ 407216 w 4569687"/>
                <a:gd name="connsiteY36-508" fmla="*/ 2353302 h 3734730"/>
                <a:gd name="connsiteX37-509" fmla="*/ 489284 w 4569687"/>
                <a:gd name="connsiteY37-510" fmla="*/ 2361575 h 3734730"/>
                <a:gd name="connsiteX38-511" fmla="*/ 508084 w 4569687"/>
                <a:gd name="connsiteY38-512" fmla="*/ 2367411 h 3734730"/>
                <a:gd name="connsiteX39-513" fmla="*/ 503849 w 4569687"/>
                <a:gd name="connsiteY39-514" fmla="*/ 2325400 h 3734730"/>
                <a:gd name="connsiteX40-515" fmla="*/ 1121688 w 4569687"/>
                <a:gd name="connsiteY40-516" fmla="*/ 1707561 h 3734730"/>
                <a:gd name="connsiteX41-517" fmla="*/ 1246204 w 4569687"/>
                <a:gd name="connsiteY41-518" fmla="*/ 1720113 h 3734730"/>
                <a:gd name="connsiteX42-519" fmla="*/ 1284356 w 4569687"/>
                <a:gd name="connsiteY42-520" fmla="*/ 1731957 h 3734730"/>
                <a:gd name="connsiteX43-521" fmla="*/ 1305976 w 4569687"/>
                <a:gd name="connsiteY43-522" fmla="*/ 1705754 h 3734730"/>
                <a:gd name="connsiteX44-523" fmla="*/ 1742854 w 4569687"/>
                <a:gd name="connsiteY44-524" fmla="*/ 1524793 h 3734730"/>
                <a:gd name="connsiteX45-525" fmla="*/ 1760288 w 4569687"/>
                <a:gd name="connsiteY45-526" fmla="*/ 1526551 h 3734730"/>
                <a:gd name="connsiteX46-527" fmla="*/ 1748032 w 4569687"/>
                <a:gd name="connsiteY46-528" fmla="*/ 1487068 h 3734730"/>
                <a:gd name="connsiteX47-529" fmla="*/ 1742854 w 4569687"/>
                <a:gd name="connsiteY47-530" fmla="*/ 1435701 h 3734730"/>
                <a:gd name="connsiteX48-531" fmla="*/ 1946367 w 4569687"/>
                <a:gd name="connsiteY48-532" fmla="*/ 1185999 h 3734730"/>
                <a:gd name="connsiteX49-533" fmla="*/ 1956892 w 4569687"/>
                <a:gd name="connsiteY49-534" fmla="*/ 1184938 h 3734730"/>
                <a:gd name="connsiteX50-535" fmla="*/ 1963928 w 4569687"/>
                <a:gd name="connsiteY50-536" fmla="*/ 1115143 h 3734730"/>
                <a:gd name="connsiteX51-537" fmla="*/ 2450363 w 4569687"/>
                <a:gd name="connsiteY51-538" fmla="*/ 718687 h 3734730"/>
                <a:gd name="connsiteX52-539" fmla="*/ 2520904 w 4569687"/>
                <a:gd name="connsiteY52-540" fmla="*/ 725798 h 3734730"/>
                <a:gd name="connsiteX53-541" fmla="*/ 2611712 w 4569687"/>
                <a:gd name="connsiteY53-542" fmla="*/ 0 h 373473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  <a:cxn ang="0">
                  <a:pos x="connsiteX38-77" y="connsiteY38-78"/>
                </a:cxn>
                <a:cxn ang="0">
                  <a:pos x="connsiteX39-79" y="connsiteY39-80"/>
                </a:cxn>
                <a:cxn ang="0">
                  <a:pos x="connsiteX40-81" y="connsiteY40-82"/>
                </a:cxn>
                <a:cxn ang="0">
                  <a:pos x="connsiteX41-83" y="connsiteY41-84"/>
                </a:cxn>
                <a:cxn ang="0">
                  <a:pos x="connsiteX42-85" y="connsiteY42-86"/>
                </a:cxn>
                <a:cxn ang="0">
                  <a:pos x="connsiteX43-87" y="connsiteY43-88"/>
                </a:cxn>
                <a:cxn ang="0">
                  <a:pos x="connsiteX44-89" y="connsiteY44-90"/>
                </a:cxn>
                <a:cxn ang="0">
                  <a:pos x="connsiteX45-91" y="connsiteY45-92"/>
                </a:cxn>
                <a:cxn ang="0">
                  <a:pos x="connsiteX46-93" y="connsiteY46-94"/>
                </a:cxn>
                <a:cxn ang="0">
                  <a:pos x="connsiteX47-95" y="connsiteY47-96"/>
                </a:cxn>
                <a:cxn ang="0">
                  <a:pos x="connsiteX48-97" y="connsiteY48-98"/>
                </a:cxn>
                <a:cxn ang="0">
                  <a:pos x="connsiteX49-99" y="connsiteY49-100"/>
                </a:cxn>
                <a:cxn ang="0">
                  <a:pos x="connsiteX50-101" y="connsiteY50-102"/>
                </a:cxn>
                <a:cxn ang="0">
                  <a:pos x="connsiteX51-103" y="connsiteY51-104"/>
                </a:cxn>
                <a:cxn ang="0">
                  <a:pos x="connsiteX52-105" y="connsiteY52-106"/>
                </a:cxn>
                <a:cxn ang="0">
                  <a:pos x="connsiteX53-107" y="connsiteY53-108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grpSp>
          <p:nvGrpSpPr>
            <p:cNvPr id="8" name="그룹 7"/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9" name="그룹 8"/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/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-1" fmla="*/ 45684 w 357028"/>
                    <a:gd name="connsiteY0-2" fmla="*/ 1049255 h 1049255"/>
                    <a:gd name="connsiteX1-3" fmla="*/ 201356 w 357028"/>
                    <a:gd name="connsiteY1-4" fmla="*/ 0 h 1049255"/>
                    <a:gd name="connsiteX2-5" fmla="*/ 357028 w 357028"/>
                    <a:gd name="connsiteY2-6" fmla="*/ 1049255 h 1049255"/>
                    <a:gd name="connsiteX3-7" fmla="*/ 45684 w 357028"/>
                    <a:gd name="connsiteY3-8" fmla="*/ 1049255 h 1049255"/>
                    <a:gd name="connsiteX0-9" fmla="*/ 45684 w 416158"/>
                    <a:gd name="connsiteY0-10" fmla="*/ 1049255 h 1049255"/>
                    <a:gd name="connsiteX1-11" fmla="*/ 201356 w 416158"/>
                    <a:gd name="connsiteY1-12" fmla="*/ 0 h 1049255"/>
                    <a:gd name="connsiteX2-13" fmla="*/ 357028 w 416158"/>
                    <a:gd name="connsiteY2-14" fmla="*/ 1049255 h 1049255"/>
                    <a:gd name="connsiteX3-15" fmla="*/ 45684 w 416158"/>
                    <a:gd name="connsiteY3-16" fmla="*/ 1049255 h 1049255"/>
                    <a:gd name="connsiteX0-17" fmla="*/ 87161 w 457635"/>
                    <a:gd name="connsiteY0-18" fmla="*/ 1049255 h 1049255"/>
                    <a:gd name="connsiteX1-19" fmla="*/ 242833 w 457635"/>
                    <a:gd name="connsiteY1-20" fmla="*/ 0 h 1049255"/>
                    <a:gd name="connsiteX2-21" fmla="*/ 398505 w 457635"/>
                    <a:gd name="connsiteY2-22" fmla="*/ 1049255 h 1049255"/>
                    <a:gd name="connsiteX3-23" fmla="*/ 87161 w 457635"/>
                    <a:gd name="connsiteY3-24" fmla="*/ 1049255 h 1049255"/>
                    <a:gd name="connsiteX0-25" fmla="*/ 87161 w 500627"/>
                    <a:gd name="connsiteY0-26" fmla="*/ 1049255 h 1049255"/>
                    <a:gd name="connsiteX1-27" fmla="*/ 242833 w 500627"/>
                    <a:gd name="connsiteY1-28" fmla="*/ 0 h 1049255"/>
                    <a:gd name="connsiteX2-29" fmla="*/ 398505 w 500627"/>
                    <a:gd name="connsiteY2-30" fmla="*/ 1049255 h 1049255"/>
                    <a:gd name="connsiteX3-31" fmla="*/ 87161 w 500627"/>
                    <a:gd name="connsiteY3-32" fmla="*/ 1049255 h 1049255"/>
                    <a:gd name="connsiteX0-33" fmla="*/ 91187 w 504653"/>
                    <a:gd name="connsiteY0-34" fmla="*/ 1049255 h 1049255"/>
                    <a:gd name="connsiteX1-35" fmla="*/ 246859 w 504653"/>
                    <a:gd name="connsiteY1-36" fmla="*/ 0 h 1049255"/>
                    <a:gd name="connsiteX2-37" fmla="*/ 402531 w 504653"/>
                    <a:gd name="connsiteY2-38" fmla="*/ 1049255 h 1049255"/>
                    <a:gd name="connsiteX3-39" fmla="*/ 91187 w 504653"/>
                    <a:gd name="connsiteY3-40" fmla="*/ 1049255 h 1049255"/>
                    <a:gd name="connsiteX0-41" fmla="*/ 91187 w 500775"/>
                    <a:gd name="connsiteY0-42" fmla="*/ 1049255 h 1049255"/>
                    <a:gd name="connsiteX1-43" fmla="*/ 246859 w 500775"/>
                    <a:gd name="connsiteY1-44" fmla="*/ 0 h 1049255"/>
                    <a:gd name="connsiteX2-45" fmla="*/ 402531 w 500775"/>
                    <a:gd name="connsiteY2-46" fmla="*/ 1049255 h 1049255"/>
                    <a:gd name="connsiteX3-47" fmla="*/ 91187 w 500775"/>
                    <a:gd name="connsiteY3-48" fmla="*/ 1049255 h 1049255"/>
                    <a:gd name="connsiteX0-49" fmla="*/ 91187 w 484758"/>
                    <a:gd name="connsiteY0-50" fmla="*/ 1049255 h 1049255"/>
                    <a:gd name="connsiteX1-51" fmla="*/ 246859 w 484758"/>
                    <a:gd name="connsiteY1-52" fmla="*/ 0 h 1049255"/>
                    <a:gd name="connsiteX2-53" fmla="*/ 402531 w 484758"/>
                    <a:gd name="connsiteY2-54" fmla="*/ 1049255 h 1049255"/>
                    <a:gd name="connsiteX3-55" fmla="*/ 91187 w 484758"/>
                    <a:gd name="connsiteY3-56" fmla="*/ 1049255 h 1049255"/>
                    <a:gd name="connsiteX0-57" fmla="*/ 91187 w 488692"/>
                    <a:gd name="connsiteY0-58" fmla="*/ 1049255 h 1049255"/>
                    <a:gd name="connsiteX1-59" fmla="*/ 246859 w 488692"/>
                    <a:gd name="connsiteY1-60" fmla="*/ 0 h 1049255"/>
                    <a:gd name="connsiteX2-61" fmla="*/ 402531 w 488692"/>
                    <a:gd name="connsiteY2-62" fmla="*/ 1049255 h 1049255"/>
                    <a:gd name="connsiteX3-63" fmla="*/ 91187 w 488692"/>
                    <a:gd name="connsiteY3-64" fmla="*/ 1049255 h 1049255"/>
                    <a:gd name="connsiteX0-65" fmla="*/ 91187 w 492707"/>
                    <a:gd name="connsiteY0-66" fmla="*/ 1049255 h 1049255"/>
                    <a:gd name="connsiteX1-67" fmla="*/ 246859 w 492707"/>
                    <a:gd name="connsiteY1-68" fmla="*/ 0 h 1049255"/>
                    <a:gd name="connsiteX2-69" fmla="*/ 402531 w 492707"/>
                    <a:gd name="connsiteY2-70" fmla="*/ 1049255 h 1049255"/>
                    <a:gd name="connsiteX3-71" fmla="*/ 91187 w 492707"/>
                    <a:gd name="connsiteY3-72" fmla="*/ 1049255 h 1049255"/>
                    <a:gd name="connsiteX0-73" fmla="*/ 95257 w 496777"/>
                    <a:gd name="connsiteY0-74" fmla="*/ 1049255 h 1049255"/>
                    <a:gd name="connsiteX1-75" fmla="*/ 250929 w 496777"/>
                    <a:gd name="connsiteY1-76" fmla="*/ 0 h 1049255"/>
                    <a:gd name="connsiteX2-77" fmla="*/ 406601 w 496777"/>
                    <a:gd name="connsiteY2-78" fmla="*/ 1049255 h 1049255"/>
                    <a:gd name="connsiteX3-79" fmla="*/ 95257 w 496777"/>
                    <a:gd name="connsiteY3-80" fmla="*/ 1049255 h 1049255"/>
                    <a:gd name="connsiteX0-81" fmla="*/ 95257 w 485293"/>
                    <a:gd name="connsiteY0-82" fmla="*/ 1049255 h 1049255"/>
                    <a:gd name="connsiteX1-83" fmla="*/ 250929 w 485293"/>
                    <a:gd name="connsiteY1-84" fmla="*/ 0 h 1049255"/>
                    <a:gd name="connsiteX2-85" fmla="*/ 406601 w 485293"/>
                    <a:gd name="connsiteY2-86" fmla="*/ 1049255 h 1049255"/>
                    <a:gd name="connsiteX3-87" fmla="*/ 95257 w 485293"/>
                    <a:gd name="connsiteY3-88" fmla="*/ 1049255 h 1049255"/>
                    <a:gd name="connsiteX0-89" fmla="*/ 95257 w 494828"/>
                    <a:gd name="connsiteY0-90" fmla="*/ 1049255 h 1049255"/>
                    <a:gd name="connsiteX1-91" fmla="*/ 250929 w 494828"/>
                    <a:gd name="connsiteY1-92" fmla="*/ 0 h 1049255"/>
                    <a:gd name="connsiteX2-93" fmla="*/ 406601 w 494828"/>
                    <a:gd name="connsiteY2-94" fmla="*/ 1049255 h 1049255"/>
                    <a:gd name="connsiteX3-95" fmla="*/ 95257 w 494828"/>
                    <a:gd name="connsiteY3-96" fmla="*/ 1049255 h 1049255"/>
                    <a:gd name="connsiteX0-97" fmla="*/ 95257 w 493814"/>
                    <a:gd name="connsiteY0-98" fmla="*/ 1049255 h 1049255"/>
                    <a:gd name="connsiteX1-99" fmla="*/ 250929 w 493814"/>
                    <a:gd name="connsiteY1-100" fmla="*/ 0 h 1049255"/>
                    <a:gd name="connsiteX2-101" fmla="*/ 406601 w 493814"/>
                    <a:gd name="connsiteY2-102" fmla="*/ 1049255 h 1049255"/>
                    <a:gd name="connsiteX3-103" fmla="*/ 95257 w 493814"/>
                    <a:gd name="connsiteY3-104" fmla="*/ 1049255 h 1049255"/>
                    <a:gd name="connsiteX0-105" fmla="*/ 95257 w 496864"/>
                    <a:gd name="connsiteY0-106" fmla="*/ 1049255 h 1049255"/>
                    <a:gd name="connsiteX1-107" fmla="*/ 250929 w 496864"/>
                    <a:gd name="connsiteY1-108" fmla="*/ 0 h 1049255"/>
                    <a:gd name="connsiteX2-109" fmla="*/ 406601 w 496864"/>
                    <a:gd name="connsiteY2-110" fmla="*/ 1049255 h 1049255"/>
                    <a:gd name="connsiteX3-111" fmla="*/ 95257 w 496864"/>
                    <a:gd name="connsiteY3-112" fmla="*/ 1049255 h 1049255"/>
                    <a:gd name="connsiteX0-113" fmla="*/ 95257 w 497887"/>
                    <a:gd name="connsiteY0-114" fmla="*/ 1049255 h 1049255"/>
                    <a:gd name="connsiteX1-115" fmla="*/ 250929 w 497887"/>
                    <a:gd name="connsiteY1-116" fmla="*/ 0 h 1049255"/>
                    <a:gd name="connsiteX2-117" fmla="*/ 406601 w 497887"/>
                    <a:gd name="connsiteY2-118" fmla="*/ 1049255 h 1049255"/>
                    <a:gd name="connsiteX3-119" fmla="*/ 95257 w 497887"/>
                    <a:gd name="connsiteY3-120" fmla="*/ 1049255 h 1049255"/>
                    <a:gd name="connsiteX0-121" fmla="*/ 95257 w 495969"/>
                    <a:gd name="connsiteY0-122" fmla="*/ 1049255 h 1049255"/>
                    <a:gd name="connsiteX1-123" fmla="*/ 250929 w 495969"/>
                    <a:gd name="connsiteY1-124" fmla="*/ 0 h 1049255"/>
                    <a:gd name="connsiteX2-125" fmla="*/ 406601 w 495969"/>
                    <a:gd name="connsiteY2-126" fmla="*/ 1049255 h 1049255"/>
                    <a:gd name="connsiteX3-127" fmla="*/ 95257 w 495969"/>
                    <a:gd name="connsiteY3-128" fmla="*/ 1049255 h 104925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cs typeface="+mn-cs"/>
                  </a:endParaRPr>
                </a:p>
              </p:txBody>
            </p:sp>
            <p:sp>
              <p:nvSpPr>
                <p:cNvPr id="17" name="자유형: 도형 16"/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cs typeface="+mn-cs"/>
                  </a:endParaRPr>
                </a:p>
              </p:txBody>
            </p:sp>
            <p:sp>
              <p:nvSpPr>
                <p:cNvPr id="18" name="자유형: 도형 17"/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cs typeface="+mn-cs"/>
                  </a:endParaRPr>
                </a:p>
              </p:txBody>
            </p:sp>
          </p:grpSp>
          <p:sp>
            <p:nvSpPr>
              <p:cNvPr id="12" name="타원 11"/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13" name="직사각형 12"/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14" name="자유형: 도형 13"/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-1" fmla="*/ 78782 w 123840"/>
                  <a:gd name="connsiteY0-2" fmla="*/ 0 h 453224"/>
                  <a:gd name="connsiteX1-3" fmla="*/ 123840 w 123840"/>
                  <a:gd name="connsiteY1-4" fmla="*/ 145774 h 453224"/>
                  <a:gd name="connsiteX2-5" fmla="*/ 7221 w 123840"/>
                  <a:gd name="connsiteY2-6" fmla="*/ 453224 h 453224"/>
                  <a:gd name="connsiteX3-7" fmla="*/ 78782 w 123840"/>
                  <a:gd name="connsiteY3-8" fmla="*/ 0 h 453224"/>
                  <a:gd name="connsiteX0-9" fmla="*/ 93711 w 138769"/>
                  <a:gd name="connsiteY0-10" fmla="*/ 0 h 453224"/>
                  <a:gd name="connsiteX1-11" fmla="*/ 138769 w 138769"/>
                  <a:gd name="connsiteY1-12" fmla="*/ 145774 h 453224"/>
                  <a:gd name="connsiteX2-13" fmla="*/ 22150 w 138769"/>
                  <a:gd name="connsiteY2-14" fmla="*/ 453224 h 453224"/>
                  <a:gd name="connsiteX3-15" fmla="*/ 93711 w 138769"/>
                  <a:gd name="connsiteY3-16" fmla="*/ 0 h 453224"/>
                  <a:gd name="connsiteX0-17" fmla="*/ 93711 w 138769"/>
                  <a:gd name="connsiteY0-18" fmla="*/ 0 h 453224"/>
                  <a:gd name="connsiteX1-19" fmla="*/ 138769 w 138769"/>
                  <a:gd name="connsiteY1-20" fmla="*/ 145774 h 453224"/>
                  <a:gd name="connsiteX2-21" fmla="*/ 22150 w 138769"/>
                  <a:gd name="connsiteY2-22" fmla="*/ 453224 h 453224"/>
                  <a:gd name="connsiteX3-23" fmla="*/ 93711 w 138769"/>
                  <a:gd name="connsiteY3-24" fmla="*/ 0 h 453224"/>
                  <a:gd name="connsiteX0-25" fmla="*/ 93711 w 138769"/>
                  <a:gd name="connsiteY0-26" fmla="*/ 0 h 453224"/>
                  <a:gd name="connsiteX1-27" fmla="*/ 138769 w 138769"/>
                  <a:gd name="connsiteY1-28" fmla="*/ 145774 h 453224"/>
                  <a:gd name="connsiteX2-29" fmla="*/ 22150 w 138769"/>
                  <a:gd name="connsiteY2-30" fmla="*/ 453224 h 453224"/>
                  <a:gd name="connsiteX3-31" fmla="*/ 93711 w 138769"/>
                  <a:gd name="connsiteY3-32" fmla="*/ 0 h 453224"/>
                  <a:gd name="connsiteX0-33" fmla="*/ 93711 w 138769"/>
                  <a:gd name="connsiteY0-34" fmla="*/ 0 h 453224"/>
                  <a:gd name="connsiteX1-35" fmla="*/ 138769 w 138769"/>
                  <a:gd name="connsiteY1-36" fmla="*/ 145774 h 453224"/>
                  <a:gd name="connsiteX2-37" fmla="*/ 22150 w 138769"/>
                  <a:gd name="connsiteY2-38" fmla="*/ 453224 h 453224"/>
                  <a:gd name="connsiteX3-39" fmla="*/ 93711 w 138769"/>
                  <a:gd name="connsiteY3-40" fmla="*/ 0 h 453224"/>
                  <a:gd name="connsiteX0-41" fmla="*/ 93711 w 138769"/>
                  <a:gd name="connsiteY0-42" fmla="*/ 0 h 453224"/>
                  <a:gd name="connsiteX1-43" fmla="*/ 138769 w 138769"/>
                  <a:gd name="connsiteY1-44" fmla="*/ 145774 h 453224"/>
                  <a:gd name="connsiteX2-45" fmla="*/ 22150 w 138769"/>
                  <a:gd name="connsiteY2-46" fmla="*/ 453224 h 453224"/>
                  <a:gd name="connsiteX3-47" fmla="*/ 93711 w 138769"/>
                  <a:gd name="connsiteY3-48" fmla="*/ 0 h 453224"/>
                  <a:gd name="connsiteX0-49" fmla="*/ 93711 w 138769"/>
                  <a:gd name="connsiteY0-50" fmla="*/ 0 h 453224"/>
                  <a:gd name="connsiteX1-51" fmla="*/ 138769 w 138769"/>
                  <a:gd name="connsiteY1-52" fmla="*/ 145774 h 453224"/>
                  <a:gd name="connsiteX2-53" fmla="*/ 22150 w 138769"/>
                  <a:gd name="connsiteY2-54" fmla="*/ 453224 h 453224"/>
                  <a:gd name="connsiteX3-55" fmla="*/ 93711 w 138769"/>
                  <a:gd name="connsiteY3-56" fmla="*/ 0 h 453224"/>
                  <a:gd name="connsiteX0-57" fmla="*/ 95845 w 140903"/>
                  <a:gd name="connsiteY0-58" fmla="*/ 0 h 453224"/>
                  <a:gd name="connsiteX1-59" fmla="*/ 140903 w 140903"/>
                  <a:gd name="connsiteY1-60" fmla="*/ 145774 h 453224"/>
                  <a:gd name="connsiteX2-61" fmla="*/ 24284 w 140903"/>
                  <a:gd name="connsiteY2-62" fmla="*/ 453224 h 453224"/>
                  <a:gd name="connsiteX3-63" fmla="*/ 95845 w 140903"/>
                  <a:gd name="connsiteY3-64" fmla="*/ 0 h 453224"/>
                  <a:gd name="connsiteX0-65" fmla="*/ 98595 w 143653"/>
                  <a:gd name="connsiteY0-66" fmla="*/ 0 h 453224"/>
                  <a:gd name="connsiteX1-67" fmla="*/ 143653 w 143653"/>
                  <a:gd name="connsiteY1-68" fmla="*/ 145774 h 453224"/>
                  <a:gd name="connsiteX2-69" fmla="*/ 27034 w 143653"/>
                  <a:gd name="connsiteY2-70" fmla="*/ 453224 h 453224"/>
                  <a:gd name="connsiteX3-71" fmla="*/ 98595 w 143653"/>
                  <a:gd name="connsiteY3-72" fmla="*/ 0 h 45322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15" name="자유형: 도형 14"/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-1" fmla="*/ 78782 w 123840"/>
                  <a:gd name="connsiteY0-2" fmla="*/ 0 h 453224"/>
                  <a:gd name="connsiteX1-3" fmla="*/ 123840 w 123840"/>
                  <a:gd name="connsiteY1-4" fmla="*/ 145774 h 453224"/>
                  <a:gd name="connsiteX2-5" fmla="*/ 7221 w 123840"/>
                  <a:gd name="connsiteY2-6" fmla="*/ 453224 h 453224"/>
                  <a:gd name="connsiteX3-7" fmla="*/ 78782 w 123840"/>
                  <a:gd name="connsiteY3-8" fmla="*/ 0 h 453224"/>
                  <a:gd name="connsiteX0-9" fmla="*/ 93711 w 138769"/>
                  <a:gd name="connsiteY0-10" fmla="*/ 0 h 453224"/>
                  <a:gd name="connsiteX1-11" fmla="*/ 138769 w 138769"/>
                  <a:gd name="connsiteY1-12" fmla="*/ 145774 h 453224"/>
                  <a:gd name="connsiteX2-13" fmla="*/ 22150 w 138769"/>
                  <a:gd name="connsiteY2-14" fmla="*/ 453224 h 453224"/>
                  <a:gd name="connsiteX3-15" fmla="*/ 93711 w 138769"/>
                  <a:gd name="connsiteY3-16" fmla="*/ 0 h 453224"/>
                  <a:gd name="connsiteX0-17" fmla="*/ 93711 w 138769"/>
                  <a:gd name="connsiteY0-18" fmla="*/ 0 h 453224"/>
                  <a:gd name="connsiteX1-19" fmla="*/ 138769 w 138769"/>
                  <a:gd name="connsiteY1-20" fmla="*/ 145774 h 453224"/>
                  <a:gd name="connsiteX2-21" fmla="*/ 22150 w 138769"/>
                  <a:gd name="connsiteY2-22" fmla="*/ 453224 h 453224"/>
                  <a:gd name="connsiteX3-23" fmla="*/ 93711 w 138769"/>
                  <a:gd name="connsiteY3-24" fmla="*/ 0 h 453224"/>
                  <a:gd name="connsiteX0-25" fmla="*/ 93711 w 138769"/>
                  <a:gd name="connsiteY0-26" fmla="*/ 0 h 453224"/>
                  <a:gd name="connsiteX1-27" fmla="*/ 138769 w 138769"/>
                  <a:gd name="connsiteY1-28" fmla="*/ 145774 h 453224"/>
                  <a:gd name="connsiteX2-29" fmla="*/ 22150 w 138769"/>
                  <a:gd name="connsiteY2-30" fmla="*/ 453224 h 453224"/>
                  <a:gd name="connsiteX3-31" fmla="*/ 93711 w 138769"/>
                  <a:gd name="connsiteY3-32" fmla="*/ 0 h 453224"/>
                  <a:gd name="connsiteX0-33" fmla="*/ 93711 w 138769"/>
                  <a:gd name="connsiteY0-34" fmla="*/ 0 h 453224"/>
                  <a:gd name="connsiteX1-35" fmla="*/ 138769 w 138769"/>
                  <a:gd name="connsiteY1-36" fmla="*/ 145774 h 453224"/>
                  <a:gd name="connsiteX2-37" fmla="*/ 22150 w 138769"/>
                  <a:gd name="connsiteY2-38" fmla="*/ 453224 h 453224"/>
                  <a:gd name="connsiteX3-39" fmla="*/ 93711 w 138769"/>
                  <a:gd name="connsiteY3-40" fmla="*/ 0 h 453224"/>
                  <a:gd name="connsiteX0-41" fmla="*/ 93711 w 138769"/>
                  <a:gd name="connsiteY0-42" fmla="*/ 0 h 453224"/>
                  <a:gd name="connsiteX1-43" fmla="*/ 138769 w 138769"/>
                  <a:gd name="connsiteY1-44" fmla="*/ 145774 h 453224"/>
                  <a:gd name="connsiteX2-45" fmla="*/ 22150 w 138769"/>
                  <a:gd name="connsiteY2-46" fmla="*/ 453224 h 453224"/>
                  <a:gd name="connsiteX3-47" fmla="*/ 93711 w 138769"/>
                  <a:gd name="connsiteY3-48" fmla="*/ 0 h 453224"/>
                  <a:gd name="connsiteX0-49" fmla="*/ 93711 w 138769"/>
                  <a:gd name="connsiteY0-50" fmla="*/ 0 h 453224"/>
                  <a:gd name="connsiteX1-51" fmla="*/ 138769 w 138769"/>
                  <a:gd name="connsiteY1-52" fmla="*/ 145774 h 453224"/>
                  <a:gd name="connsiteX2-53" fmla="*/ 22150 w 138769"/>
                  <a:gd name="connsiteY2-54" fmla="*/ 453224 h 453224"/>
                  <a:gd name="connsiteX3-55" fmla="*/ 93711 w 138769"/>
                  <a:gd name="connsiteY3-56" fmla="*/ 0 h 453224"/>
                  <a:gd name="connsiteX0-57" fmla="*/ 95845 w 140903"/>
                  <a:gd name="connsiteY0-58" fmla="*/ 0 h 453224"/>
                  <a:gd name="connsiteX1-59" fmla="*/ 140903 w 140903"/>
                  <a:gd name="connsiteY1-60" fmla="*/ 145774 h 453224"/>
                  <a:gd name="connsiteX2-61" fmla="*/ 24284 w 140903"/>
                  <a:gd name="connsiteY2-62" fmla="*/ 453224 h 453224"/>
                  <a:gd name="connsiteX3-63" fmla="*/ 95845 w 140903"/>
                  <a:gd name="connsiteY3-64" fmla="*/ 0 h 453224"/>
                  <a:gd name="connsiteX0-65" fmla="*/ 98595 w 143653"/>
                  <a:gd name="connsiteY0-66" fmla="*/ 0 h 453224"/>
                  <a:gd name="connsiteX1-67" fmla="*/ 143653 w 143653"/>
                  <a:gd name="connsiteY1-68" fmla="*/ 145774 h 453224"/>
                  <a:gd name="connsiteX2-69" fmla="*/ 27034 w 143653"/>
                  <a:gd name="connsiteY2-70" fmla="*/ 453224 h 453224"/>
                  <a:gd name="connsiteX3-71" fmla="*/ 98595 w 143653"/>
                  <a:gd name="connsiteY3-72" fmla="*/ 0 h 45322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298782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548680"/>
            <a:ext cx="2303282" cy="182420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2372883"/>
            <a:ext cx="2303282" cy="67207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27" name="그룹 26"/>
          <p:cNvGrpSpPr/>
          <p:nvPr userDrawn="1"/>
        </p:nvGrpSpPr>
        <p:grpSpPr>
          <a:xfrm>
            <a:off x="1" y="3429000"/>
            <a:ext cx="2984923" cy="3429001"/>
            <a:chOff x="0" y="2571749"/>
            <a:chExt cx="2984923" cy="2571751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0" y="4032469"/>
              <a:ext cx="2984923" cy="1111031"/>
              <a:chOff x="0" y="4032469"/>
              <a:chExt cx="2984923" cy="1111031"/>
            </a:xfrm>
          </p:grpSpPr>
          <p:sp>
            <p:nvSpPr>
              <p:cNvPr id="2" name="Rectangle 1"/>
              <p:cNvSpPr/>
              <p:nvPr userDrawn="1"/>
            </p:nvSpPr>
            <p:spPr>
              <a:xfrm>
                <a:off x="2527176" y="4443958"/>
                <a:ext cx="457200" cy="6995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3" name="Oval 2"/>
              <p:cNvSpPr/>
              <p:nvPr userDrawn="1"/>
            </p:nvSpPr>
            <p:spPr>
              <a:xfrm>
                <a:off x="2128455" y="4032469"/>
                <a:ext cx="856468" cy="8564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8" name="Rectangle 7"/>
              <p:cNvSpPr/>
              <p:nvPr userDrawn="1"/>
            </p:nvSpPr>
            <p:spPr>
              <a:xfrm>
                <a:off x="0" y="4363963"/>
                <a:ext cx="449249" cy="7795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9" name="Oval 8"/>
              <p:cNvSpPr/>
              <p:nvPr userDrawn="1"/>
            </p:nvSpPr>
            <p:spPr>
              <a:xfrm>
                <a:off x="0" y="411702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</p:grpSp>
        <p:sp>
          <p:nvSpPr>
            <p:cNvPr id="26" name="자유형: 도형 25"/>
            <p:cNvSpPr/>
            <p:nvPr userDrawn="1"/>
          </p:nvSpPr>
          <p:spPr>
            <a:xfrm>
              <a:off x="0" y="3170955"/>
              <a:ext cx="2544134" cy="1972545"/>
            </a:xfrm>
            <a:custGeom>
              <a:avLst/>
              <a:gdLst>
                <a:gd name="connsiteX0" fmla="*/ 1395974 w 2544134"/>
                <a:gd name="connsiteY0" fmla="*/ 0 h 1972545"/>
                <a:gd name="connsiteX1" fmla="*/ 1581175 w 2544134"/>
                <a:gd name="connsiteY1" fmla="*/ 0 h 1972545"/>
                <a:gd name="connsiteX2" fmla="*/ 1629807 w 2544134"/>
                <a:gd name="connsiteY2" fmla="*/ 388693 h 1972545"/>
                <a:gd name="connsiteX3" fmla="*/ 1660266 w 2544134"/>
                <a:gd name="connsiteY3" fmla="*/ 394521 h 1972545"/>
                <a:gd name="connsiteX4" fmla="*/ 1843628 w 2544134"/>
                <a:gd name="connsiteY4" fmla="*/ 524107 h 1972545"/>
                <a:gd name="connsiteX5" fmla="*/ 1859380 w 2544134"/>
                <a:gd name="connsiteY5" fmla="*/ 553128 h 1972545"/>
                <a:gd name="connsiteX6" fmla="*/ 1884339 w 2544134"/>
                <a:gd name="connsiteY6" fmla="*/ 550612 h 1972545"/>
                <a:gd name="connsiteX7" fmla="*/ 2175988 w 2544134"/>
                <a:gd name="connsiteY7" fmla="*/ 743930 h 1972545"/>
                <a:gd name="connsiteX8" fmla="*/ 2180885 w 2544134"/>
                <a:gd name="connsiteY8" fmla="*/ 759703 h 1972545"/>
                <a:gd name="connsiteX9" fmla="*/ 2191569 w 2544134"/>
                <a:gd name="connsiteY9" fmla="*/ 756387 h 1972545"/>
                <a:gd name="connsiteX10" fmla="*/ 2234564 w 2544134"/>
                <a:gd name="connsiteY10" fmla="*/ 752052 h 1972545"/>
                <a:gd name="connsiteX11" fmla="*/ 2443572 w 2544134"/>
                <a:gd name="connsiteY11" fmla="*/ 922399 h 1972545"/>
                <a:gd name="connsiteX12" fmla="*/ 2445282 w 2544134"/>
                <a:gd name="connsiteY12" fmla="*/ 939364 h 1972545"/>
                <a:gd name="connsiteX13" fmla="*/ 2508998 w 2544134"/>
                <a:gd name="connsiteY13" fmla="*/ 945787 h 1972545"/>
                <a:gd name="connsiteX14" fmla="*/ 2544134 w 2544134"/>
                <a:gd name="connsiteY14" fmla="*/ 956223 h 1972545"/>
                <a:gd name="connsiteX15" fmla="*/ 2544134 w 2544134"/>
                <a:gd name="connsiteY15" fmla="*/ 1972545 h 1972545"/>
                <a:gd name="connsiteX16" fmla="*/ 354884 w 2544134"/>
                <a:gd name="connsiteY16" fmla="*/ 1972545 h 1972545"/>
                <a:gd name="connsiteX17" fmla="*/ 342134 w 2544134"/>
                <a:gd name="connsiteY17" fmla="*/ 1965625 h 1972545"/>
                <a:gd name="connsiteX18" fmla="*/ 244050 w 2544134"/>
                <a:gd name="connsiteY18" fmla="*/ 1838062 h 1972545"/>
                <a:gd name="connsiteX19" fmla="*/ 241474 w 2544134"/>
                <a:gd name="connsiteY19" fmla="*/ 1812505 h 1972545"/>
                <a:gd name="connsiteX20" fmla="*/ 236764 w 2544134"/>
                <a:gd name="connsiteY20" fmla="*/ 1816784 h 1972545"/>
                <a:gd name="connsiteX21" fmla="*/ 103253 w 2544134"/>
                <a:gd name="connsiteY21" fmla="*/ 1857566 h 1972545"/>
                <a:gd name="connsiteX22" fmla="*/ 10304 w 2544134"/>
                <a:gd name="connsiteY22" fmla="*/ 1838801 h 1972545"/>
                <a:gd name="connsiteX23" fmla="*/ 0 w 2544134"/>
                <a:gd name="connsiteY23" fmla="*/ 1833208 h 1972545"/>
                <a:gd name="connsiteX24" fmla="*/ 0 w 2544134"/>
                <a:gd name="connsiteY24" fmla="*/ 1404340 h 1972545"/>
                <a:gd name="connsiteX25" fmla="*/ 10304 w 2544134"/>
                <a:gd name="connsiteY25" fmla="*/ 1398747 h 1972545"/>
                <a:gd name="connsiteX26" fmla="*/ 103253 w 2544134"/>
                <a:gd name="connsiteY26" fmla="*/ 1379981 h 1972545"/>
                <a:gd name="connsiteX27" fmla="*/ 151378 w 2544134"/>
                <a:gd name="connsiteY27" fmla="*/ 1384832 h 1972545"/>
                <a:gd name="connsiteX28" fmla="*/ 162402 w 2544134"/>
                <a:gd name="connsiteY28" fmla="*/ 1388255 h 1972545"/>
                <a:gd name="connsiteX29" fmla="*/ 159919 w 2544134"/>
                <a:gd name="connsiteY29" fmla="*/ 1363619 h 1972545"/>
                <a:gd name="connsiteX30" fmla="*/ 522221 w 2544134"/>
                <a:gd name="connsiteY30" fmla="*/ 1001317 h 1972545"/>
                <a:gd name="connsiteX31" fmla="*/ 595237 w 2544134"/>
                <a:gd name="connsiteY31" fmla="*/ 1008678 h 1972545"/>
                <a:gd name="connsiteX32" fmla="*/ 617610 w 2544134"/>
                <a:gd name="connsiteY32" fmla="*/ 1015623 h 1972545"/>
                <a:gd name="connsiteX33" fmla="*/ 630288 w 2544134"/>
                <a:gd name="connsiteY33" fmla="*/ 1000258 h 1972545"/>
                <a:gd name="connsiteX34" fmla="*/ 886474 w 2544134"/>
                <a:gd name="connsiteY34" fmla="*/ 894142 h 1972545"/>
                <a:gd name="connsiteX35" fmla="*/ 896697 w 2544134"/>
                <a:gd name="connsiteY35" fmla="*/ 895173 h 1972545"/>
                <a:gd name="connsiteX36" fmla="*/ 889510 w 2544134"/>
                <a:gd name="connsiteY36" fmla="*/ 872020 h 1972545"/>
                <a:gd name="connsiteX37" fmla="*/ 886474 w 2544134"/>
                <a:gd name="connsiteY37" fmla="*/ 841898 h 1972545"/>
                <a:gd name="connsiteX38" fmla="*/ 1005814 w 2544134"/>
                <a:gd name="connsiteY38" fmla="*/ 695472 h 1972545"/>
                <a:gd name="connsiteX39" fmla="*/ 1011986 w 2544134"/>
                <a:gd name="connsiteY39" fmla="*/ 694850 h 1972545"/>
                <a:gd name="connsiteX40" fmla="*/ 1016112 w 2544134"/>
                <a:gd name="connsiteY40" fmla="*/ 653922 h 1972545"/>
                <a:gd name="connsiteX41" fmla="*/ 1301359 w 2544134"/>
                <a:gd name="connsiteY41" fmla="*/ 421440 h 1972545"/>
                <a:gd name="connsiteX42" fmla="*/ 1342724 w 2544134"/>
                <a:gd name="connsiteY42" fmla="*/ 425610 h 197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44134" h="1972545">
                  <a:moveTo>
                    <a:pt x="1395974" y="0"/>
                  </a:moveTo>
                  <a:lnTo>
                    <a:pt x="1581175" y="0"/>
                  </a:lnTo>
                  <a:lnTo>
                    <a:pt x="1629807" y="388693"/>
                  </a:lnTo>
                  <a:lnTo>
                    <a:pt x="1660266" y="394521"/>
                  </a:lnTo>
                  <a:cubicBezTo>
                    <a:pt x="1736117" y="414036"/>
                    <a:pt x="1800967" y="460961"/>
                    <a:pt x="1843628" y="524107"/>
                  </a:cubicBezTo>
                  <a:lnTo>
                    <a:pt x="1859380" y="553128"/>
                  </a:lnTo>
                  <a:lnTo>
                    <a:pt x="1884339" y="550612"/>
                  </a:lnTo>
                  <a:cubicBezTo>
                    <a:pt x="2015447" y="550612"/>
                    <a:pt x="2127937" y="630325"/>
                    <a:pt x="2175988" y="743930"/>
                  </a:cubicBezTo>
                  <a:lnTo>
                    <a:pt x="2180885" y="759703"/>
                  </a:lnTo>
                  <a:lnTo>
                    <a:pt x="2191569" y="756387"/>
                  </a:lnTo>
                  <a:cubicBezTo>
                    <a:pt x="2205457" y="753545"/>
                    <a:pt x="2219836" y="752052"/>
                    <a:pt x="2234564" y="752052"/>
                  </a:cubicBezTo>
                  <a:cubicBezTo>
                    <a:pt x="2337661" y="752052"/>
                    <a:pt x="2423678" y="825183"/>
                    <a:pt x="2443572" y="922399"/>
                  </a:cubicBezTo>
                  <a:lnTo>
                    <a:pt x="2445282" y="939364"/>
                  </a:lnTo>
                  <a:lnTo>
                    <a:pt x="2508998" y="945787"/>
                  </a:lnTo>
                  <a:lnTo>
                    <a:pt x="2544134" y="956223"/>
                  </a:lnTo>
                  <a:lnTo>
                    <a:pt x="2544134" y="1972545"/>
                  </a:lnTo>
                  <a:lnTo>
                    <a:pt x="354884" y="1972545"/>
                  </a:lnTo>
                  <a:lnTo>
                    <a:pt x="342134" y="1965625"/>
                  </a:lnTo>
                  <a:cubicBezTo>
                    <a:pt x="295511" y="1934418"/>
                    <a:pt x="255183" y="1892469"/>
                    <a:pt x="244050" y="1838062"/>
                  </a:cubicBezTo>
                  <a:lnTo>
                    <a:pt x="241474" y="1812505"/>
                  </a:lnTo>
                  <a:lnTo>
                    <a:pt x="236764" y="1816784"/>
                  </a:lnTo>
                  <a:cubicBezTo>
                    <a:pt x="198653" y="1842531"/>
                    <a:pt x="152709" y="1857566"/>
                    <a:pt x="103253" y="1857566"/>
                  </a:cubicBezTo>
                  <a:cubicBezTo>
                    <a:pt x="70283" y="1857566"/>
                    <a:pt x="38873" y="1850884"/>
                    <a:pt x="10304" y="1838801"/>
                  </a:cubicBezTo>
                  <a:lnTo>
                    <a:pt x="0" y="1833208"/>
                  </a:lnTo>
                  <a:lnTo>
                    <a:pt x="0" y="1404340"/>
                  </a:lnTo>
                  <a:lnTo>
                    <a:pt x="10304" y="1398747"/>
                  </a:lnTo>
                  <a:cubicBezTo>
                    <a:pt x="38873" y="1386663"/>
                    <a:pt x="70283" y="1379981"/>
                    <a:pt x="103253" y="1379981"/>
                  </a:cubicBezTo>
                  <a:cubicBezTo>
                    <a:pt x="119738" y="1379981"/>
                    <a:pt x="135833" y="1381652"/>
                    <a:pt x="151378" y="1384832"/>
                  </a:cubicBezTo>
                  <a:lnTo>
                    <a:pt x="162402" y="1388255"/>
                  </a:lnTo>
                  <a:lnTo>
                    <a:pt x="159919" y="1363619"/>
                  </a:lnTo>
                  <a:cubicBezTo>
                    <a:pt x="159919" y="1163525"/>
                    <a:pt x="322127" y="1001317"/>
                    <a:pt x="522221" y="1001317"/>
                  </a:cubicBezTo>
                  <a:cubicBezTo>
                    <a:pt x="547233" y="1001317"/>
                    <a:pt x="571652" y="1003852"/>
                    <a:pt x="595237" y="1008678"/>
                  </a:cubicBezTo>
                  <a:lnTo>
                    <a:pt x="617610" y="1015623"/>
                  </a:lnTo>
                  <a:lnTo>
                    <a:pt x="630288" y="1000258"/>
                  </a:lnTo>
                  <a:cubicBezTo>
                    <a:pt x="695852" y="934694"/>
                    <a:pt x="786427" y="894142"/>
                    <a:pt x="886474" y="894142"/>
                  </a:cubicBezTo>
                  <a:lnTo>
                    <a:pt x="896697" y="895173"/>
                  </a:lnTo>
                  <a:lnTo>
                    <a:pt x="889510" y="872020"/>
                  </a:lnTo>
                  <a:cubicBezTo>
                    <a:pt x="887519" y="862290"/>
                    <a:pt x="886474" y="852216"/>
                    <a:pt x="886474" y="841898"/>
                  </a:cubicBezTo>
                  <a:cubicBezTo>
                    <a:pt x="886474" y="769671"/>
                    <a:pt x="937707" y="709409"/>
                    <a:pt x="1005814" y="695472"/>
                  </a:cubicBezTo>
                  <a:lnTo>
                    <a:pt x="1011986" y="694850"/>
                  </a:lnTo>
                  <a:lnTo>
                    <a:pt x="1016112" y="653922"/>
                  </a:lnTo>
                  <a:cubicBezTo>
                    <a:pt x="1043262" y="521245"/>
                    <a:pt x="1160655" y="421440"/>
                    <a:pt x="1301359" y="421440"/>
                  </a:cubicBezTo>
                  <a:lnTo>
                    <a:pt x="1342724" y="4256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grpSp>
          <p:nvGrpSpPr>
            <p:cNvPr id="15" name="그룹 14"/>
            <p:cNvGrpSpPr/>
            <p:nvPr userDrawn="1"/>
          </p:nvGrpSpPr>
          <p:grpSpPr>
            <a:xfrm>
              <a:off x="1278074" y="2571749"/>
              <a:ext cx="413353" cy="794587"/>
              <a:chOff x="5304862" y="-789923"/>
              <a:chExt cx="645890" cy="1241591"/>
            </a:xfrm>
          </p:grpSpPr>
          <p:grpSp>
            <p:nvGrpSpPr>
              <p:cNvPr id="16" name="그룹 15"/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21" name="이등변 삼각형 49"/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-1" fmla="*/ 45684 w 357028"/>
                    <a:gd name="connsiteY0-2" fmla="*/ 1049255 h 1049255"/>
                    <a:gd name="connsiteX1-3" fmla="*/ 201356 w 357028"/>
                    <a:gd name="connsiteY1-4" fmla="*/ 0 h 1049255"/>
                    <a:gd name="connsiteX2-5" fmla="*/ 357028 w 357028"/>
                    <a:gd name="connsiteY2-6" fmla="*/ 1049255 h 1049255"/>
                    <a:gd name="connsiteX3-7" fmla="*/ 45684 w 357028"/>
                    <a:gd name="connsiteY3-8" fmla="*/ 1049255 h 1049255"/>
                    <a:gd name="connsiteX0-9" fmla="*/ 45684 w 416158"/>
                    <a:gd name="connsiteY0-10" fmla="*/ 1049255 h 1049255"/>
                    <a:gd name="connsiteX1-11" fmla="*/ 201356 w 416158"/>
                    <a:gd name="connsiteY1-12" fmla="*/ 0 h 1049255"/>
                    <a:gd name="connsiteX2-13" fmla="*/ 357028 w 416158"/>
                    <a:gd name="connsiteY2-14" fmla="*/ 1049255 h 1049255"/>
                    <a:gd name="connsiteX3-15" fmla="*/ 45684 w 416158"/>
                    <a:gd name="connsiteY3-16" fmla="*/ 1049255 h 1049255"/>
                    <a:gd name="connsiteX0-17" fmla="*/ 87161 w 457635"/>
                    <a:gd name="connsiteY0-18" fmla="*/ 1049255 h 1049255"/>
                    <a:gd name="connsiteX1-19" fmla="*/ 242833 w 457635"/>
                    <a:gd name="connsiteY1-20" fmla="*/ 0 h 1049255"/>
                    <a:gd name="connsiteX2-21" fmla="*/ 398505 w 457635"/>
                    <a:gd name="connsiteY2-22" fmla="*/ 1049255 h 1049255"/>
                    <a:gd name="connsiteX3-23" fmla="*/ 87161 w 457635"/>
                    <a:gd name="connsiteY3-24" fmla="*/ 1049255 h 1049255"/>
                    <a:gd name="connsiteX0-25" fmla="*/ 87161 w 500627"/>
                    <a:gd name="connsiteY0-26" fmla="*/ 1049255 h 1049255"/>
                    <a:gd name="connsiteX1-27" fmla="*/ 242833 w 500627"/>
                    <a:gd name="connsiteY1-28" fmla="*/ 0 h 1049255"/>
                    <a:gd name="connsiteX2-29" fmla="*/ 398505 w 500627"/>
                    <a:gd name="connsiteY2-30" fmla="*/ 1049255 h 1049255"/>
                    <a:gd name="connsiteX3-31" fmla="*/ 87161 w 500627"/>
                    <a:gd name="connsiteY3-32" fmla="*/ 1049255 h 1049255"/>
                    <a:gd name="connsiteX0-33" fmla="*/ 91187 w 504653"/>
                    <a:gd name="connsiteY0-34" fmla="*/ 1049255 h 1049255"/>
                    <a:gd name="connsiteX1-35" fmla="*/ 246859 w 504653"/>
                    <a:gd name="connsiteY1-36" fmla="*/ 0 h 1049255"/>
                    <a:gd name="connsiteX2-37" fmla="*/ 402531 w 504653"/>
                    <a:gd name="connsiteY2-38" fmla="*/ 1049255 h 1049255"/>
                    <a:gd name="connsiteX3-39" fmla="*/ 91187 w 504653"/>
                    <a:gd name="connsiteY3-40" fmla="*/ 1049255 h 1049255"/>
                    <a:gd name="connsiteX0-41" fmla="*/ 91187 w 500775"/>
                    <a:gd name="connsiteY0-42" fmla="*/ 1049255 h 1049255"/>
                    <a:gd name="connsiteX1-43" fmla="*/ 246859 w 500775"/>
                    <a:gd name="connsiteY1-44" fmla="*/ 0 h 1049255"/>
                    <a:gd name="connsiteX2-45" fmla="*/ 402531 w 500775"/>
                    <a:gd name="connsiteY2-46" fmla="*/ 1049255 h 1049255"/>
                    <a:gd name="connsiteX3-47" fmla="*/ 91187 w 500775"/>
                    <a:gd name="connsiteY3-48" fmla="*/ 1049255 h 1049255"/>
                    <a:gd name="connsiteX0-49" fmla="*/ 91187 w 484758"/>
                    <a:gd name="connsiteY0-50" fmla="*/ 1049255 h 1049255"/>
                    <a:gd name="connsiteX1-51" fmla="*/ 246859 w 484758"/>
                    <a:gd name="connsiteY1-52" fmla="*/ 0 h 1049255"/>
                    <a:gd name="connsiteX2-53" fmla="*/ 402531 w 484758"/>
                    <a:gd name="connsiteY2-54" fmla="*/ 1049255 h 1049255"/>
                    <a:gd name="connsiteX3-55" fmla="*/ 91187 w 484758"/>
                    <a:gd name="connsiteY3-56" fmla="*/ 1049255 h 1049255"/>
                    <a:gd name="connsiteX0-57" fmla="*/ 91187 w 488692"/>
                    <a:gd name="connsiteY0-58" fmla="*/ 1049255 h 1049255"/>
                    <a:gd name="connsiteX1-59" fmla="*/ 246859 w 488692"/>
                    <a:gd name="connsiteY1-60" fmla="*/ 0 h 1049255"/>
                    <a:gd name="connsiteX2-61" fmla="*/ 402531 w 488692"/>
                    <a:gd name="connsiteY2-62" fmla="*/ 1049255 h 1049255"/>
                    <a:gd name="connsiteX3-63" fmla="*/ 91187 w 488692"/>
                    <a:gd name="connsiteY3-64" fmla="*/ 1049255 h 1049255"/>
                    <a:gd name="connsiteX0-65" fmla="*/ 91187 w 492707"/>
                    <a:gd name="connsiteY0-66" fmla="*/ 1049255 h 1049255"/>
                    <a:gd name="connsiteX1-67" fmla="*/ 246859 w 492707"/>
                    <a:gd name="connsiteY1-68" fmla="*/ 0 h 1049255"/>
                    <a:gd name="connsiteX2-69" fmla="*/ 402531 w 492707"/>
                    <a:gd name="connsiteY2-70" fmla="*/ 1049255 h 1049255"/>
                    <a:gd name="connsiteX3-71" fmla="*/ 91187 w 492707"/>
                    <a:gd name="connsiteY3-72" fmla="*/ 1049255 h 1049255"/>
                    <a:gd name="connsiteX0-73" fmla="*/ 95257 w 496777"/>
                    <a:gd name="connsiteY0-74" fmla="*/ 1049255 h 1049255"/>
                    <a:gd name="connsiteX1-75" fmla="*/ 250929 w 496777"/>
                    <a:gd name="connsiteY1-76" fmla="*/ 0 h 1049255"/>
                    <a:gd name="connsiteX2-77" fmla="*/ 406601 w 496777"/>
                    <a:gd name="connsiteY2-78" fmla="*/ 1049255 h 1049255"/>
                    <a:gd name="connsiteX3-79" fmla="*/ 95257 w 496777"/>
                    <a:gd name="connsiteY3-80" fmla="*/ 1049255 h 1049255"/>
                    <a:gd name="connsiteX0-81" fmla="*/ 95257 w 485293"/>
                    <a:gd name="connsiteY0-82" fmla="*/ 1049255 h 1049255"/>
                    <a:gd name="connsiteX1-83" fmla="*/ 250929 w 485293"/>
                    <a:gd name="connsiteY1-84" fmla="*/ 0 h 1049255"/>
                    <a:gd name="connsiteX2-85" fmla="*/ 406601 w 485293"/>
                    <a:gd name="connsiteY2-86" fmla="*/ 1049255 h 1049255"/>
                    <a:gd name="connsiteX3-87" fmla="*/ 95257 w 485293"/>
                    <a:gd name="connsiteY3-88" fmla="*/ 1049255 h 1049255"/>
                    <a:gd name="connsiteX0-89" fmla="*/ 95257 w 494828"/>
                    <a:gd name="connsiteY0-90" fmla="*/ 1049255 h 1049255"/>
                    <a:gd name="connsiteX1-91" fmla="*/ 250929 w 494828"/>
                    <a:gd name="connsiteY1-92" fmla="*/ 0 h 1049255"/>
                    <a:gd name="connsiteX2-93" fmla="*/ 406601 w 494828"/>
                    <a:gd name="connsiteY2-94" fmla="*/ 1049255 h 1049255"/>
                    <a:gd name="connsiteX3-95" fmla="*/ 95257 w 494828"/>
                    <a:gd name="connsiteY3-96" fmla="*/ 1049255 h 1049255"/>
                    <a:gd name="connsiteX0-97" fmla="*/ 95257 w 493814"/>
                    <a:gd name="connsiteY0-98" fmla="*/ 1049255 h 1049255"/>
                    <a:gd name="connsiteX1-99" fmla="*/ 250929 w 493814"/>
                    <a:gd name="connsiteY1-100" fmla="*/ 0 h 1049255"/>
                    <a:gd name="connsiteX2-101" fmla="*/ 406601 w 493814"/>
                    <a:gd name="connsiteY2-102" fmla="*/ 1049255 h 1049255"/>
                    <a:gd name="connsiteX3-103" fmla="*/ 95257 w 493814"/>
                    <a:gd name="connsiteY3-104" fmla="*/ 1049255 h 1049255"/>
                    <a:gd name="connsiteX0-105" fmla="*/ 95257 w 496864"/>
                    <a:gd name="connsiteY0-106" fmla="*/ 1049255 h 1049255"/>
                    <a:gd name="connsiteX1-107" fmla="*/ 250929 w 496864"/>
                    <a:gd name="connsiteY1-108" fmla="*/ 0 h 1049255"/>
                    <a:gd name="connsiteX2-109" fmla="*/ 406601 w 496864"/>
                    <a:gd name="connsiteY2-110" fmla="*/ 1049255 h 1049255"/>
                    <a:gd name="connsiteX3-111" fmla="*/ 95257 w 496864"/>
                    <a:gd name="connsiteY3-112" fmla="*/ 1049255 h 1049255"/>
                    <a:gd name="connsiteX0-113" fmla="*/ 95257 w 497887"/>
                    <a:gd name="connsiteY0-114" fmla="*/ 1049255 h 1049255"/>
                    <a:gd name="connsiteX1-115" fmla="*/ 250929 w 497887"/>
                    <a:gd name="connsiteY1-116" fmla="*/ 0 h 1049255"/>
                    <a:gd name="connsiteX2-117" fmla="*/ 406601 w 497887"/>
                    <a:gd name="connsiteY2-118" fmla="*/ 1049255 h 1049255"/>
                    <a:gd name="connsiteX3-119" fmla="*/ 95257 w 497887"/>
                    <a:gd name="connsiteY3-120" fmla="*/ 1049255 h 1049255"/>
                    <a:gd name="connsiteX0-121" fmla="*/ 95257 w 495969"/>
                    <a:gd name="connsiteY0-122" fmla="*/ 1049255 h 1049255"/>
                    <a:gd name="connsiteX1-123" fmla="*/ 250929 w 495969"/>
                    <a:gd name="connsiteY1-124" fmla="*/ 0 h 1049255"/>
                    <a:gd name="connsiteX2-125" fmla="*/ 406601 w 495969"/>
                    <a:gd name="connsiteY2-126" fmla="*/ 1049255 h 1049255"/>
                    <a:gd name="connsiteX3-127" fmla="*/ 95257 w 495969"/>
                    <a:gd name="connsiteY3-128" fmla="*/ 1049255 h 104925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ko-KR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cs typeface="+mn-cs"/>
                  </a:endParaRPr>
                </a:p>
              </p:txBody>
            </p:sp>
            <p:sp>
              <p:nvSpPr>
                <p:cNvPr id="22" name="자유형: 도형 21"/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cs typeface="+mn-cs"/>
                  </a:endParaRPr>
                </a:p>
              </p:txBody>
            </p:sp>
            <p:sp>
              <p:nvSpPr>
                <p:cNvPr id="23" name="자유형: 도형 22"/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cs typeface="+mn-cs"/>
                  </a:endParaRPr>
                </a:p>
              </p:txBody>
            </p:sp>
          </p:grpSp>
          <p:sp>
            <p:nvSpPr>
              <p:cNvPr id="17" name="타원 16"/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18" name="직사각형 17"/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19" name="자유형: 도형 18"/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-1" fmla="*/ 78782 w 123840"/>
                  <a:gd name="connsiteY0-2" fmla="*/ 0 h 453224"/>
                  <a:gd name="connsiteX1-3" fmla="*/ 123840 w 123840"/>
                  <a:gd name="connsiteY1-4" fmla="*/ 145774 h 453224"/>
                  <a:gd name="connsiteX2-5" fmla="*/ 7221 w 123840"/>
                  <a:gd name="connsiteY2-6" fmla="*/ 453224 h 453224"/>
                  <a:gd name="connsiteX3-7" fmla="*/ 78782 w 123840"/>
                  <a:gd name="connsiteY3-8" fmla="*/ 0 h 453224"/>
                  <a:gd name="connsiteX0-9" fmla="*/ 93711 w 138769"/>
                  <a:gd name="connsiteY0-10" fmla="*/ 0 h 453224"/>
                  <a:gd name="connsiteX1-11" fmla="*/ 138769 w 138769"/>
                  <a:gd name="connsiteY1-12" fmla="*/ 145774 h 453224"/>
                  <a:gd name="connsiteX2-13" fmla="*/ 22150 w 138769"/>
                  <a:gd name="connsiteY2-14" fmla="*/ 453224 h 453224"/>
                  <a:gd name="connsiteX3-15" fmla="*/ 93711 w 138769"/>
                  <a:gd name="connsiteY3-16" fmla="*/ 0 h 453224"/>
                  <a:gd name="connsiteX0-17" fmla="*/ 93711 w 138769"/>
                  <a:gd name="connsiteY0-18" fmla="*/ 0 h 453224"/>
                  <a:gd name="connsiteX1-19" fmla="*/ 138769 w 138769"/>
                  <a:gd name="connsiteY1-20" fmla="*/ 145774 h 453224"/>
                  <a:gd name="connsiteX2-21" fmla="*/ 22150 w 138769"/>
                  <a:gd name="connsiteY2-22" fmla="*/ 453224 h 453224"/>
                  <a:gd name="connsiteX3-23" fmla="*/ 93711 w 138769"/>
                  <a:gd name="connsiteY3-24" fmla="*/ 0 h 453224"/>
                  <a:gd name="connsiteX0-25" fmla="*/ 93711 w 138769"/>
                  <a:gd name="connsiteY0-26" fmla="*/ 0 h 453224"/>
                  <a:gd name="connsiteX1-27" fmla="*/ 138769 w 138769"/>
                  <a:gd name="connsiteY1-28" fmla="*/ 145774 h 453224"/>
                  <a:gd name="connsiteX2-29" fmla="*/ 22150 w 138769"/>
                  <a:gd name="connsiteY2-30" fmla="*/ 453224 h 453224"/>
                  <a:gd name="connsiteX3-31" fmla="*/ 93711 w 138769"/>
                  <a:gd name="connsiteY3-32" fmla="*/ 0 h 453224"/>
                  <a:gd name="connsiteX0-33" fmla="*/ 93711 w 138769"/>
                  <a:gd name="connsiteY0-34" fmla="*/ 0 h 453224"/>
                  <a:gd name="connsiteX1-35" fmla="*/ 138769 w 138769"/>
                  <a:gd name="connsiteY1-36" fmla="*/ 145774 h 453224"/>
                  <a:gd name="connsiteX2-37" fmla="*/ 22150 w 138769"/>
                  <a:gd name="connsiteY2-38" fmla="*/ 453224 h 453224"/>
                  <a:gd name="connsiteX3-39" fmla="*/ 93711 w 138769"/>
                  <a:gd name="connsiteY3-40" fmla="*/ 0 h 453224"/>
                  <a:gd name="connsiteX0-41" fmla="*/ 93711 w 138769"/>
                  <a:gd name="connsiteY0-42" fmla="*/ 0 h 453224"/>
                  <a:gd name="connsiteX1-43" fmla="*/ 138769 w 138769"/>
                  <a:gd name="connsiteY1-44" fmla="*/ 145774 h 453224"/>
                  <a:gd name="connsiteX2-45" fmla="*/ 22150 w 138769"/>
                  <a:gd name="connsiteY2-46" fmla="*/ 453224 h 453224"/>
                  <a:gd name="connsiteX3-47" fmla="*/ 93711 w 138769"/>
                  <a:gd name="connsiteY3-48" fmla="*/ 0 h 453224"/>
                  <a:gd name="connsiteX0-49" fmla="*/ 93711 w 138769"/>
                  <a:gd name="connsiteY0-50" fmla="*/ 0 h 453224"/>
                  <a:gd name="connsiteX1-51" fmla="*/ 138769 w 138769"/>
                  <a:gd name="connsiteY1-52" fmla="*/ 145774 h 453224"/>
                  <a:gd name="connsiteX2-53" fmla="*/ 22150 w 138769"/>
                  <a:gd name="connsiteY2-54" fmla="*/ 453224 h 453224"/>
                  <a:gd name="connsiteX3-55" fmla="*/ 93711 w 138769"/>
                  <a:gd name="connsiteY3-56" fmla="*/ 0 h 453224"/>
                  <a:gd name="connsiteX0-57" fmla="*/ 95845 w 140903"/>
                  <a:gd name="connsiteY0-58" fmla="*/ 0 h 453224"/>
                  <a:gd name="connsiteX1-59" fmla="*/ 140903 w 140903"/>
                  <a:gd name="connsiteY1-60" fmla="*/ 145774 h 453224"/>
                  <a:gd name="connsiteX2-61" fmla="*/ 24284 w 140903"/>
                  <a:gd name="connsiteY2-62" fmla="*/ 453224 h 453224"/>
                  <a:gd name="connsiteX3-63" fmla="*/ 95845 w 140903"/>
                  <a:gd name="connsiteY3-64" fmla="*/ 0 h 453224"/>
                  <a:gd name="connsiteX0-65" fmla="*/ 98595 w 143653"/>
                  <a:gd name="connsiteY0-66" fmla="*/ 0 h 453224"/>
                  <a:gd name="connsiteX1-67" fmla="*/ 143653 w 143653"/>
                  <a:gd name="connsiteY1-68" fmla="*/ 145774 h 453224"/>
                  <a:gd name="connsiteX2-69" fmla="*/ 27034 w 143653"/>
                  <a:gd name="connsiteY2-70" fmla="*/ 453224 h 453224"/>
                  <a:gd name="connsiteX3-71" fmla="*/ 98595 w 143653"/>
                  <a:gd name="connsiteY3-72" fmla="*/ 0 h 45322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20" name="자유형: 도형 19"/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-1" fmla="*/ 78782 w 123840"/>
                  <a:gd name="connsiteY0-2" fmla="*/ 0 h 453224"/>
                  <a:gd name="connsiteX1-3" fmla="*/ 123840 w 123840"/>
                  <a:gd name="connsiteY1-4" fmla="*/ 145774 h 453224"/>
                  <a:gd name="connsiteX2-5" fmla="*/ 7221 w 123840"/>
                  <a:gd name="connsiteY2-6" fmla="*/ 453224 h 453224"/>
                  <a:gd name="connsiteX3-7" fmla="*/ 78782 w 123840"/>
                  <a:gd name="connsiteY3-8" fmla="*/ 0 h 453224"/>
                  <a:gd name="connsiteX0-9" fmla="*/ 93711 w 138769"/>
                  <a:gd name="connsiteY0-10" fmla="*/ 0 h 453224"/>
                  <a:gd name="connsiteX1-11" fmla="*/ 138769 w 138769"/>
                  <a:gd name="connsiteY1-12" fmla="*/ 145774 h 453224"/>
                  <a:gd name="connsiteX2-13" fmla="*/ 22150 w 138769"/>
                  <a:gd name="connsiteY2-14" fmla="*/ 453224 h 453224"/>
                  <a:gd name="connsiteX3-15" fmla="*/ 93711 w 138769"/>
                  <a:gd name="connsiteY3-16" fmla="*/ 0 h 453224"/>
                  <a:gd name="connsiteX0-17" fmla="*/ 93711 w 138769"/>
                  <a:gd name="connsiteY0-18" fmla="*/ 0 h 453224"/>
                  <a:gd name="connsiteX1-19" fmla="*/ 138769 w 138769"/>
                  <a:gd name="connsiteY1-20" fmla="*/ 145774 h 453224"/>
                  <a:gd name="connsiteX2-21" fmla="*/ 22150 w 138769"/>
                  <a:gd name="connsiteY2-22" fmla="*/ 453224 h 453224"/>
                  <a:gd name="connsiteX3-23" fmla="*/ 93711 w 138769"/>
                  <a:gd name="connsiteY3-24" fmla="*/ 0 h 453224"/>
                  <a:gd name="connsiteX0-25" fmla="*/ 93711 w 138769"/>
                  <a:gd name="connsiteY0-26" fmla="*/ 0 h 453224"/>
                  <a:gd name="connsiteX1-27" fmla="*/ 138769 w 138769"/>
                  <a:gd name="connsiteY1-28" fmla="*/ 145774 h 453224"/>
                  <a:gd name="connsiteX2-29" fmla="*/ 22150 w 138769"/>
                  <a:gd name="connsiteY2-30" fmla="*/ 453224 h 453224"/>
                  <a:gd name="connsiteX3-31" fmla="*/ 93711 w 138769"/>
                  <a:gd name="connsiteY3-32" fmla="*/ 0 h 453224"/>
                  <a:gd name="connsiteX0-33" fmla="*/ 93711 w 138769"/>
                  <a:gd name="connsiteY0-34" fmla="*/ 0 h 453224"/>
                  <a:gd name="connsiteX1-35" fmla="*/ 138769 w 138769"/>
                  <a:gd name="connsiteY1-36" fmla="*/ 145774 h 453224"/>
                  <a:gd name="connsiteX2-37" fmla="*/ 22150 w 138769"/>
                  <a:gd name="connsiteY2-38" fmla="*/ 453224 h 453224"/>
                  <a:gd name="connsiteX3-39" fmla="*/ 93711 w 138769"/>
                  <a:gd name="connsiteY3-40" fmla="*/ 0 h 453224"/>
                  <a:gd name="connsiteX0-41" fmla="*/ 93711 w 138769"/>
                  <a:gd name="connsiteY0-42" fmla="*/ 0 h 453224"/>
                  <a:gd name="connsiteX1-43" fmla="*/ 138769 w 138769"/>
                  <a:gd name="connsiteY1-44" fmla="*/ 145774 h 453224"/>
                  <a:gd name="connsiteX2-45" fmla="*/ 22150 w 138769"/>
                  <a:gd name="connsiteY2-46" fmla="*/ 453224 h 453224"/>
                  <a:gd name="connsiteX3-47" fmla="*/ 93711 w 138769"/>
                  <a:gd name="connsiteY3-48" fmla="*/ 0 h 453224"/>
                  <a:gd name="connsiteX0-49" fmla="*/ 93711 w 138769"/>
                  <a:gd name="connsiteY0-50" fmla="*/ 0 h 453224"/>
                  <a:gd name="connsiteX1-51" fmla="*/ 138769 w 138769"/>
                  <a:gd name="connsiteY1-52" fmla="*/ 145774 h 453224"/>
                  <a:gd name="connsiteX2-53" fmla="*/ 22150 w 138769"/>
                  <a:gd name="connsiteY2-54" fmla="*/ 453224 h 453224"/>
                  <a:gd name="connsiteX3-55" fmla="*/ 93711 w 138769"/>
                  <a:gd name="connsiteY3-56" fmla="*/ 0 h 453224"/>
                  <a:gd name="connsiteX0-57" fmla="*/ 95845 w 140903"/>
                  <a:gd name="connsiteY0-58" fmla="*/ 0 h 453224"/>
                  <a:gd name="connsiteX1-59" fmla="*/ 140903 w 140903"/>
                  <a:gd name="connsiteY1-60" fmla="*/ 145774 h 453224"/>
                  <a:gd name="connsiteX2-61" fmla="*/ 24284 w 140903"/>
                  <a:gd name="connsiteY2-62" fmla="*/ 453224 h 453224"/>
                  <a:gd name="connsiteX3-63" fmla="*/ 95845 w 140903"/>
                  <a:gd name="connsiteY3-64" fmla="*/ 0 h 453224"/>
                  <a:gd name="connsiteX0-65" fmla="*/ 98595 w 143653"/>
                  <a:gd name="connsiteY0-66" fmla="*/ 0 h 453224"/>
                  <a:gd name="connsiteX1-67" fmla="*/ 143653 w 143653"/>
                  <a:gd name="connsiteY1-68" fmla="*/ 145774 h 453224"/>
                  <a:gd name="connsiteX2-69" fmla="*/ 27034 w 143653"/>
                  <a:gd name="connsiteY2-70" fmla="*/ 453224 h 453224"/>
                  <a:gd name="connsiteX3-71" fmla="*/ 98595 w 143653"/>
                  <a:gd name="connsiteY3-72" fmla="*/ 0 h 45322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</p:grpSp>
      </p:grpSp>
      <p:sp>
        <p:nvSpPr>
          <p:cNvPr id="12" name="Frame 11"/>
          <p:cNvSpPr/>
          <p:nvPr userDrawn="1"/>
        </p:nvSpPr>
        <p:spPr>
          <a:xfrm>
            <a:off x="251520" y="452670"/>
            <a:ext cx="8640960" cy="5952661"/>
          </a:xfrm>
          <a:prstGeom prst="frame">
            <a:avLst>
              <a:gd name="adj1" fmla="val 123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lo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17968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grpSp>
        <p:nvGrpSpPr>
          <p:cNvPr id="2" name="그룹 1"/>
          <p:cNvGrpSpPr/>
          <p:nvPr userDrawn="1"/>
        </p:nvGrpSpPr>
        <p:grpSpPr>
          <a:xfrm>
            <a:off x="1902712" y="309809"/>
            <a:ext cx="5620059" cy="6184588"/>
            <a:chOff x="1902711" y="497586"/>
            <a:chExt cx="5620059" cy="4638441"/>
          </a:xfrm>
        </p:grpSpPr>
        <p:grpSp>
          <p:nvGrpSpPr>
            <p:cNvPr id="53" name="그룹 52"/>
            <p:cNvGrpSpPr/>
            <p:nvPr userDrawn="1"/>
          </p:nvGrpSpPr>
          <p:grpSpPr>
            <a:xfrm>
              <a:off x="1902711" y="1537517"/>
              <a:ext cx="5620059" cy="3598510"/>
              <a:chOff x="2401342" y="248706"/>
              <a:chExt cx="5620059" cy="3598510"/>
            </a:xfrm>
            <a:solidFill>
              <a:schemeClr val="bg1"/>
            </a:solidFill>
          </p:grpSpPr>
          <p:sp>
            <p:nvSpPr>
              <p:cNvPr id="54" name="Oval 11"/>
              <p:cNvSpPr/>
              <p:nvPr userDrawn="1"/>
            </p:nvSpPr>
            <p:spPr>
              <a:xfrm>
                <a:off x="4283968" y="941198"/>
                <a:ext cx="956850" cy="9568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55" name="Oval 11"/>
              <p:cNvSpPr/>
              <p:nvPr userDrawn="1"/>
            </p:nvSpPr>
            <p:spPr>
              <a:xfrm>
                <a:off x="4080672" y="1386488"/>
                <a:ext cx="491180" cy="4911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56" name="Oval 11"/>
              <p:cNvSpPr/>
              <p:nvPr userDrawn="1"/>
            </p:nvSpPr>
            <p:spPr>
              <a:xfrm>
                <a:off x="3485352" y="1717923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57" name="Oval 11"/>
              <p:cNvSpPr/>
              <p:nvPr userDrawn="1"/>
            </p:nvSpPr>
            <p:spPr>
              <a:xfrm>
                <a:off x="2886827" y="1894030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58" name="Oval 11"/>
              <p:cNvSpPr/>
              <p:nvPr userDrawn="1"/>
            </p:nvSpPr>
            <p:spPr>
              <a:xfrm>
                <a:off x="2401342" y="251623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59" name="Oval 11"/>
              <p:cNvSpPr/>
              <p:nvPr userDrawn="1"/>
            </p:nvSpPr>
            <p:spPr>
              <a:xfrm>
                <a:off x="3017096" y="279748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0" name="Oval 11"/>
              <p:cNvSpPr/>
              <p:nvPr userDrawn="1"/>
            </p:nvSpPr>
            <p:spPr>
              <a:xfrm>
                <a:off x="3562974" y="2003019"/>
                <a:ext cx="1844197" cy="18441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1" name="Oval 11"/>
              <p:cNvSpPr/>
              <p:nvPr userDrawn="1"/>
            </p:nvSpPr>
            <p:spPr>
              <a:xfrm>
                <a:off x="4999309" y="3011131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2" name="Oval 11"/>
              <p:cNvSpPr/>
              <p:nvPr userDrawn="1"/>
            </p:nvSpPr>
            <p:spPr>
              <a:xfrm>
                <a:off x="5653222" y="2981733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3" name="Oval 11"/>
              <p:cNvSpPr/>
              <p:nvPr userDrawn="1"/>
            </p:nvSpPr>
            <p:spPr>
              <a:xfrm>
                <a:off x="6035666" y="2445747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4" name="Oval 11"/>
              <p:cNvSpPr/>
              <p:nvPr userDrawn="1"/>
            </p:nvSpPr>
            <p:spPr>
              <a:xfrm>
                <a:off x="7037784" y="2729409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5" name="Oval 11"/>
              <p:cNvSpPr/>
              <p:nvPr userDrawn="1"/>
            </p:nvSpPr>
            <p:spPr>
              <a:xfrm>
                <a:off x="6658215" y="1725625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6" name="Oval 11"/>
              <p:cNvSpPr/>
              <p:nvPr userDrawn="1"/>
            </p:nvSpPr>
            <p:spPr>
              <a:xfrm>
                <a:off x="4702059" y="880592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7" name="Oval 11"/>
              <p:cNvSpPr/>
              <p:nvPr userDrawn="1"/>
            </p:nvSpPr>
            <p:spPr>
              <a:xfrm>
                <a:off x="5200227" y="115344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8" name="Oval 11"/>
              <p:cNvSpPr/>
              <p:nvPr userDrawn="1"/>
            </p:nvSpPr>
            <p:spPr>
              <a:xfrm>
                <a:off x="5945245" y="1484448"/>
                <a:ext cx="701108" cy="7011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69" name="Oval 11"/>
              <p:cNvSpPr/>
              <p:nvPr userDrawn="1"/>
            </p:nvSpPr>
            <p:spPr>
              <a:xfrm>
                <a:off x="6121822" y="179221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70" name="Oval 11"/>
              <p:cNvSpPr/>
              <p:nvPr userDrawn="1"/>
            </p:nvSpPr>
            <p:spPr>
              <a:xfrm>
                <a:off x="4251327" y="1369850"/>
                <a:ext cx="2136016" cy="21360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71" name="사다리꼴 70"/>
              <p:cNvSpPr/>
              <p:nvPr userDrawn="1"/>
            </p:nvSpPr>
            <p:spPr>
              <a:xfrm>
                <a:off x="4765704" y="248706"/>
                <a:ext cx="608632" cy="1216152"/>
              </a:xfrm>
              <a:prstGeom prst="trapezoi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</p:grpSp>
        <p:grpSp>
          <p:nvGrpSpPr>
            <p:cNvPr id="72" name="그룹 71"/>
            <p:cNvGrpSpPr/>
            <p:nvPr userDrawn="1"/>
          </p:nvGrpSpPr>
          <p:grpSpPr>
            <a:xfrm>
              <a:off x="4249055" y="497586"/>
              <a:ext cx="645890" cy="1241591"/>
              <a:chOff x="5304862" y="-789923"/>
              <a:chExt cx="645890" cy="1241591"/>
            </a:xfrm>
          </p:grpSpPr>
          <p:grpSp>
            <p:nvGrpSpPr>
              <p:cNvPr id="73" name="그룹 72"/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78" name="이등변 삼각형 49"/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-1" fmla="*/ 45684 w 357028"/>
                    <a:gd name="connsiteY0-2" fmla="*/ 1049255 h 1049255"/>
                    <a:gd name="connsiteX1-3" fmla="*/ 201356 w 357028"/>
                    <a:gd name="connsiteY1-4" fmla="*/ 0 h 1049255"/>
                    <a:gd name="connsiteX2-5" fmla="*/ 357028 w 357028"/>
                    <a:gd name="connsiteY2-6" fmla="*/ 1049255 h 1049255"/>
                    <a:gd name="connsiteX3-7" fmla="*/ 45684 w 357028"/>
                    <a:gd name="connsiteY3-8" fmla="*/ 1049255 h 1049255"/>
                    <a:gd name="connsiteX0-9" fmla="*/ 45684 w 416158"/>
                    <a:gd name="connsiteY0-10" fmla="*/ 1049255 h 1049255"/>
                    <a:gd name="connsiteX1-11" fmla="*/ 201356 w 416158"/>
                    <a:gd name="connsiteY1-12" fmla="*/ 0 h 1049255"/>
                    <a:gd name="connsiteX2-13" fmla="*/ 357028 w 416158"/>
                    <a:gd name="connsiteY2-14" fmla="*/ 1049255 h 1049255"/>
                    <a:gd name="connsiteX3-15" fmla="*/ 45684 w 416158"/>
                    <a:gd name="connsiteY3-16" fmla="*/ 1049255 h 1049255"/>
                    <a:gd name="connsiteX0-17" fmla="*/ 87161 w 457635"/>
                    <a:gd name="connsiteY0-18" fmla="*/ 1049255 h 1049255"/>
                    <a:gd name="connsiteX1-19" fmla="*/ 242833 w 457635"/>
                    <a:gd name="connsiteY1-20" fmla="*/ 0 h 1049255"/>
                    <a:gd name="connsiteX2-21" fmla="*/ 398505 w 457635"/>
                    <a:gd name="connsiteY2-22" fmla="*/ 1049255 h 1049255"/>
                    <a:gd name="connsiteX3-23" fmla="*/ 87161 w 457635"/>
                    <a:gd name="connsiteY3-24" fmla="*/ 1049255 h 1049255"/>
                    <a:gd name="connsiteX0-25" fmla="*/ 87161 w 500627"/>
                    <a:gd name="connsiteY0-26" fmla="*/ 1049255 h 1049255"/>
                    <a:gd name="connsiteX1-27" fmla="*/ 242833 w 500627"/>
                    <a:gd name="connsiteY1-28" fmla="*/ 0 h 1049255"/>
                    <a:gd name="connsiteX2-29" fmla="*/ 398505 w 500627"/>
                    <a:gd name="connsiteY2-30" fmla="*/ 1049255 h 1049255"/>
                    <a:gd name="connsiteX3-31" fmla="*/ 87161 w 500627"/>
                    <a:gd name="connsiteY3-32" fmla="*/ 1049255 h 1049255"/>
                    <a:gd name="connsiteX0-33" fmla="*/ 91187 w 504653"/>
                    <a:gd name="connsiteY0-34" fmla="*/ 1049255 h 1049255"/>
                    <a:gd name="connsiteX1-35" fmla="*/ 246859 w 504653"/>
                    <a:gd name="connsiteY1-36" fmla="*/ 0 h 1049255"/>
                    <a:gd name="connsiteX2-37" fmla="*/ 402531 w 504653"/>
                    <a:gd name="connsiteY2-38" fmla="*/ 1049255 h 1049255"/>
                    <a:gd name="connsiteX3-39" fmla="*/ 91187 w 504653"/>
                    <a:gd name="connsiteY3-40" fmla="*/ 1049255 h 1049255"/>
                    <a:gd name="connsiteX0-41" fmla="*/ 91187 w 500775"/>
                    <a:gd name="connsiteY0-42" fmla="*/ 1049255 h 1049255"/>
                    <a:gd name="connsiteX1-43" fmla="*/ 246859 w 500775"/>
                    <a:gd name="connsiteY1-44" fmla="*/ 0 h 1049255"/>
                    <a:gd name="connsiteX2-45" fmla="*/ 402531 w 500775"/>
                    <a:gd name="connsiteY2-46" fmla="*/ 1049255 h 1049255"/>
                    <a:gd name="connsiteX3-47" fmla="*/ 91187 w 500775"/>
                    <a:gd name="connsiteY3-48" fmla="*/ 1049255 h 1049255"/>
                    <a:gd name="connsiteX0-49" fmla="*/ 91187 w 484758"/>
                    <a:gd name="connsiteY0-50" fmla="*/ 1049255 h 1049255"/>
                    <a:gd name="connsiteX1-51" fmla="*/ 246859 w 484758"/>
                    <a:gd name="connsiteY1-52" fmla="*/ 0 h 1049255"/>
                    <a:gd name="connsiteX2-53" fmla="*/ 402531 w 484758"/>
                    <a:gd name="connsiteY2-54" fmla="*/ 1049255 h 1049255"/>
                    <a:gd name="connsiteX3-55" fmla="*/ 91187 w 484758"/>
                    <a:gd name="connsiteY3-56" fmla="*/ 1049255 h 1049255"/>
                    <a:gd name="connsiteX0-57" fmla="*/ 91187 w 488692"/>
                    <a:gd name="connsiteY0-58" fmla="*/ 1049255 h 1049255"/>
                    <a:gd name="connsiteX1-59" fmla="*/ 246859 w 488692"/>
                    <a:gd name="connsiteY1-60" fmla="*/ 0 h 1049255"/>
                    <a:gd name="connsiteX2-61" fmla="*/ 402531 w 488692"/>
                    <a:gd name="connsiteY2-62" fmla="*/ 1049255 h 1049255"/>
                    <a:gd name="connsiteX3-63" fmla="*/ 91187 w 488692"/>
                    <a:gd name="connsiteY3-64" fmla="*/ 1049255 h 1049255"/>
                    <a:gd name="connsiteX0-65" fmla="*/ 91187 w 492707"/>
                    <a:gd name="connsiteY0-66" fmla="*/ 1049255 h 1049255"/>
                    <a:gd name="connsiteX1-67" fmla="*/ 246859 w 492707"/>
                    <a:gd name="connsiteY1-68" fmla="*/ 0 h 1049255"/>
                    <a:gd name="connsiteX2-69" fmla="*/ 402531 w 492707"/>
                    <a:gd name="connsiteY2-70" fmla="*/ 1049255 h 1049255"/>
                    <a:gd name="connsiteX3-71" fmla="*/ 91187 w 492707"/>
                    <a:gd name="connsiteY3-72" fmla="*/ 1049255 h 1049255"/>
                    <a:gd name="connsiteX0-73" fmla="*/ 95257 w 496777"/>
                    <a:gd name="connsiteY0-74" fmla="*/ 1049255 h 1049255"/>
                    <a:gd name="connsiteX1-75" fmla="*/ 250929 w 496777"/>
                    <a:gd name="connsiteY1-76" fmla="*/ 0 h 1049255"/>
                    <a:gd name="connsiteX2-77" fmla="*/ 406601 w 496777"/>
                    <a:gd name="connsiteY2-78" fmla="*/ 1049255 h 1049255"/>
                    <a:gd name="connsiteX3-79" fmla="*/ 95257 w 496777"/>
                    <a:gd name="connsiteY3-80" fmla="*/ 1049255 h 1049255"/>
                    <a:gd name="connsiteX0-81" fmla="*/ 95257 w 485293"/>
                    <a:gd name="connsiteY0-82" fmla="*/ 1049255 h 1049255"/>
                    <a:gd name="connsiteX1-83" fmla="*/ 250929 w 485293"/>
                    <a:gd name="connsiteY1-84" fmla="*/ 0 h 1049255"/>
                    <a:gd name="connsiteX2-85" fmla="*/ 406601 w 485293"/>
                    <a:gd name="connsiteY2-86" fmla="*/ 1049255 h 1049255"/>
                    <a:gd name="connsiteX3-87" fmla="*/ 95257 w 485293"/>
                    <a:gd name="connsiteY3-88" fmla="*/ 1049255 h 1049255"/>
                    <a:gd name="connsiteX0-89" fmla="*/ 95257 w 494828"/>
                    <a:gd name="connsiteY0-90" fmla="*/ 1049255 h 1049255"/>
                    <a:gd name="connsiteX1-91" fmla="*/ 250929 w 494828"/>
                    <a:gd name="connsiteY1-92" fmla="*/ 0 h 1049255"/>
                    <a:gd name="connsiteX2-93" fmla="*/ 406601 w 494828"/>
                    <a:gd name="connsiteY2-94" fmla="*/ 1049255 h 1049255"/>
                    <a:gd name="connsiteX3-95" fmla="*/ 95257 w 494828"/>
                    <a:gd name="connsiteY3-96" fmla="*/ 1049255 h 1049255"/>
                    <a:gd name="connsiteX0-97" fmla="*/ 95257 w 493814"/>
                    <a:gd name="connsiteY0-98" fmla="*/ 1049255 h 1049255"/>
                    <a:gd name="connsiteX1-99" fmla="*/ 250929 w 493814"/>
                    <a:gd name="connsiteY1-100" fmla="*/ 0 h 1049255"/>
                    <a:gd name="connsiteX2-101" fmla="*/ 406601 w 493814"/>
                    <a:gd name="connsiteY2-102" fmla="*/ 1049255 h 1049255"/>
                    <a:gd name="connsiteX3-103" fmla="*/ 95257 w 493814"/>
                    <a:gd name="connsiteY3-104" fmla="*/ 1049255 h 1049255"/>
                    <a:gd name="connsiteX0-105" fmla="*/ 95257 w 496864"/>
                    <a:gd name="connsiteY0-106" fmla="*/ 1049255 h 1049255"/>
                    <a:gd name="connsiteX1-107" fmla="*/ 250929 w 496864"/>
                    <a:gd name="connsiteY1-108" fmla="*/ 0 h 1049255"/>
                    <a:gd name="connsiteX2-109" fmla="*/ 406601 w 496864"/>
                    <a:gd name="connsiteY2-110" fmla="*/ 1049255 h 1049255"/>
                    <a:gd name="connsiteX3-111" fmla="*/ 95257 w 496864"/>
                    <a:gd name="connsiteY3-112" fmla="*/ 1049255 h 1049255"/>
                    <a:gd name="connsiteX0-113" fmla="*/ 95257 w 497887"/>
                    <a:gd name="connsiteY0-114" fmla="*/ 1049255 h 1049255"/>
                    <a:gd name="connsiteX1-115" fmla="*/ 250929 w 497887"/>
                    <a:gd name="connsiteY1-116" fmla="*/ 0 h 1049255"/>
                    <a:gd name="connsiteX2-117" fmla="*/ 406601 w 497887"/>
                    <a:gd name="connsiteY2-118" fmla="*/ 1049255 h 1049255"/>
                    <a:gd name="connsiteX3-119" fmla="*/ 95257 w 497887"/>
                    <a:gd name="connsiteY3-120" fmla="*/ 1049255 h 1049255"/>
                    <a:gd name="connsiteX0-121" fmla="*/ 95257 w 495969"/>
                    <a:gd name="connsiteY0-122" fmla="*/ 1049255 h 1049255"/>
                    <a:gd name="connsiteX1-123" fmla="*/ 250929 w 495969"/>
                    <a:gd name="connsiteY1-124" fmla="*/ 0 h 1049255"/>
                    <a:gd name="connsiteX2-125" fmla="*/ 406601 w 495969"/>
                    <a:gd name="connsiteY2-126" fmla="*/ 1049255 h 1049255"/>
                    <a:gd name="connsiteX3-127" fmla="*/ 95257 w 495969"/>
                    <a:gd name="connsiteY3-128" fmla="*/ 1049255 h 1049255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cs typeface="+mn-cs"/>
                  </a:endParaRPr>
                </a:p>
              </p:txBody>
            </p:sp>
            <p:sp>
              <p:nvSpPr>
                <p:cNvPr id="79" name="자유형: 도형 78"/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cs typeface="+mn-cs"/>
                  </a:endParaRPr>
                </a:p>
              </p:txBody>
            </p:sp>
            <p:sp>
              <p:nvSpPr>
                <p:cNvPr id="80" name="자유형: 도형 79"/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ko-KR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cs typeface="+mn-cs"/>
                  </a:endParaRPr>
                </a:p>
              </p:txBody>
            </p:sp>
          </p:grpSp>
          <p:sp>
            <p:nvSpPr>
              <p:cNvPr id="74" name="타원 73"/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75" name="직사각형 74"/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76" name="자유형: 도형 75"/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-1" fmla="*/ 78782 w 123840"/>
                  <a:gd name="connsiteY0-2" fmla="*/ 0 h 453224"/>
                  <a:gd name="connsiteX1-3" fmla="*/ 123840 w 123840"/>
                  <a:gd name="connsiteY1-4" fmla="*/ 145774 h 453224"/>
                  <a:gd name="connsiteX2-5" fmla="*/ 7221 w 123840"/>
                  <a:gd name="connsiteY2-6" fmla="*/ 453224 h 453224"/>
                  <a:gd name="connsiteX3-7" fmla="*/ 78782 w 123840"/>
                  <a:gd name="connsiteY3-8" fmla="*/ 0 h 453224"/>
                  <a:gd name="connsiteX0-9" fmla="*/ 93711 w 138769"/>
                  <a:gd name="connsiteY0-10" fmla="*/ 0 h 453224"/>
                  <a:gd name="connsiteX1-11" fmla="*/ 138769 w 138769"/>
                  <a:gd name="connsiteY1-12" fmla="*/ 145774 h 453224"/>
                  <a:gd name="connsiteX2-13" fmla="*/ 22150 w 138769"/>
                  <a:gd name="connsiteY2-14" fmla="*/ 453224 h 453224"/>
                  <a:gd name="connsiteX3-15" fmla="*/ 93711 w 138769"/>
                  <a:gd name="connsiteY3-16" fmla="*/ 0 h 453224"/>
                  <a:gd name="connsiteX0-17" fmla="*/ 93711 w 138769"/>
                  <a:gd name="connsiteY0-18" fmla="*/ 0 h 453224"/>
                  <a:gd name="connsiteX1-19" fmla="*/ 138769 w 138769"/>
                  <a:gd name="connsiteY1-20" fmla="*/ 145774 h 453224"/>
                  <a:gd name="connsiteX2-21" fmla="*/ 22150 w 138769"/>
                  <a:gd name="connsiteY2-22" fmla="*/ 453224 h 453224"/>
                  <a:gd name="connsiteX3-23" fmla="*/ 93711 w 138769"/>
                  <a:gd name="connsiteY3-24" fmla="*/ 0 h 453224"/>
                  <a:gd name="connsiteX0-25" fmla="*/ 93711 w 138769"/>
                  <a:gd name="connsiteY0-26" fmla="*/ 0 h 453224"/>
                  <a:gd name="connsiteX1-27" fmla="*/ 138769 w 138769"/>
                  <a:gd name="connsiteY1-28" fmla="*/ 145774 h 453224"/>
                  <a:gd name="connsiteX2-29" fmla="*/ 22150 w 138769"/>
                  <a:gd name="connsiteY2-30" fmla="*/ 453224 h 453224"/>
                  <a:gd name="connsiteX3-31" fmla="*/ 93711 w 138769"/>
                  <a:gd name="connsiteY3-32" fmla="*/ 0 h 453224"/>
                  <a:gd name="connsiteX0-33" fmla="*/ 93711 w 138769"/>
                  <a:gd name="connsiteY0-34" fmla="*/ 0 h 453224"/>
                  <a:gd name="connsiteX1-35" fmla="*/ 138769 w 138769"/>
                  <a:gd name="connsiteY1-36" fmla="*/ 145774 h 453224"/>
                  <a:gd name="connsiteX2-37" fmla="*/ 22150 w 138769"/>
                  <a:gd name="connsiteY2-38" fmla="*/ 453224 h 453224"/>
                  <a:gd name="connsiteX3-39" fmla="*/ 93711 w 138769"/>
                  <a:gd name="connsiteY3-40" fmla="*/ 0 h 453224"/>
                  <a:gd name="connsiteX0-41" fmla="*/ 93711 w 138769"/>
                  <a:gd name="connsiteY0-42" fmla="*/ 0 h 453224"/>
                  <a:gd name="connsiteX1-43" fmla="*/ 138769 w 138769"/>
                  <a:gd name="connsiteY1-44" fmla="*/ 145774 h 453224"/>
                  <a:gd name="connsiteX2-45" fmla="*/ 22150 w 138769"/>
                  <a:gd name="connsiteY2-46" fmla="*/ 453224 h 453224"/>
                  <a:gd name="connsiteX3-47" fmla="*/ 93711 w 138769"/>
                  <a:gd name="connsiteY3-48" fmla="*/ 0 h 453224"/>
                  <a:gd name="connsiteX0-49" fmla="*/ 93711 w 138769"/>
                  <a:gd name="connsiteY0-50" fmla="*/ 0 h 453224"/>
                  <a:gd name="connsiteX1-51" fmla="*/ 138769 w 138769"/>
                  <a:gd name="connsiteY1-52" fmla="*/ 145774 h 453224"/>
                  <a:gd name="connsiteX2-53" fmla="*/ 22150 w 138769"/>
                  <a:gd name="connsiteY2-54" fmla="*/ 453224 h 453224"/>
                  <a:gd name="connsiteX3-55" fmla="*/ 93711 w 138769"/>
                  <a:gd name="connsiteY3-56" fmla="*/ 0 h 453224"/>
                  <a:gd name="connsiteX0-57" fmla="*/ 95845 w 140903"/>
                  <a:gd name="connsiteY0-58" fmla="*/ 0 h 453224"/>
                  <a:gd name="connsiteX1-59" fmla="*/ 140903 w 140903"/>
                  <a:gd name="connsiteY1-60" fmla="*/ 145774 h 453224"/>
                  <a:gd name="connsiteX2-61" fmla="*/ 24284 w 140903"/>
                  <a:gd name="connsiteY2-62" fmla="*/ 453224 h 453224"/>
                  <a:gd name="connsiteX3-63" fmla="*/ 95845 w 140903"/>
                  <a:gd name="connsiteY3-64" fmla="*/ 0 h 453224"/>
                  <a:gd name="connsiteX0-65" fmla="*/ 98595 w 143653"/>
                  <a:gd name="connsiteY0-66" fmla="*/ 0 h 453224"/>
                  <a:gd name="connsiteX1-67" fmla="*/ 143653 w 143653"/>
                  <a:gd name="connsiteY1-68" fmla="*/ 145774 h 453224"/>
                  <a:gd name="connsiteX2-69" fmla="*/ 27034 w 143653"/>
                  <a:gd name="connsiteY2-70" fmla="*/ 453224 h 453224"/>
                  <a:gd name="connsiteX3-71" fmla="*/ 98595 w 143653"/>
                  <a:gd name="connsiteY3-72" fmla="*/ 0 h 45322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  <p:sp>
            <p:nvSpPr>
              <p:cNvPr id="77" name="자유형: 도형 76"/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-1" fmla="*/ 78782 w 123840"/>
                  <a:gd name="connsiteY0-2" fmla="*/ 0 h 453224"/>
                  <a:gd name="connsiteX1-3" fmla="*/ 123840 w 123840"/>
                  <a:gd name="connsiteY1-4" fmla="*/ 145774 h 453224"/>
                  <a:gd name="connsiteX2-5" fmla="*/ 7221 w 123840"/>
                  <a:gd name="connsiteY2-6" fmla="*/ 453224 h 453224"/>
                  <a:gd name="connsiteX3-7" fmla="*/ 78782 w 123840"/>
                  <a:gd name="connsiteY3-8" fmla="*/ 0 h 453224"/>
                  <a:gd name="connsiteX0-9" fmla="*/ 93711 w 138769"/>
                  <a:gd name="connsiteY0-10" fmla="*/ 0 h 453224"/>
                  <a:gd name="connsiteX1-11" fmla="*/ 138769 w 138769"/>
                  <a:gd name="connsiteY1-12" fmla="*/ 145774 h 453224"/>
                  <a:gd name="connsiteX2-13" fmla="*/ 22150 w 138769"/>
                  <a:gd name="connsiteY2-14" fmla="*/ 453224 h 453224"/>
                  <a:gd name="connsiteX3-15" fmla="*/ 93711 w 138769"/>
                  <a:gd name="connsiteY3-16" fmla="*/ 0 h 453224"/>
                  <a:gd name="connsiteX0-17" fmla="*/ 93711 w 138769"/>
                  <a:gd name="connsiteY0-18" fmla="*/ 0 h 453224"/>
                  <a:gd name="connsiteX1-19" fmla="*/ 138769 w 138769"/>
                  <a:gd name="connsiteY1-20" fmla="*/ 145774 h 453224"/>
                  <a:gd name="connsiteX2-21" fmla="*/ 22150 w 138769"/>
                  <a:gd name="connsiteY2-22" fmla="*/ 453224 h 453224"/>
                  <a:gd name="connsiteX3-23" fmla="*/ 93711 w 138769"/>
                  <a:gd name="connsiteY3-24" fmla="*/ 0 h 453224"/>
                  <a:gd name="connsiteX0-25" fmla="*/ 93711 w 138769"/>
                  <a:gd name="connsiteY0-26" fmla="*/ 0 h 453224"/>
                  <a:gd name="connsiteX1-27" fmla="*/ 138769 w 138769"/>
                  <a:gd name="connsiteY1-28" fmla="*/ 145774 h 453224"/>
                  <a:gd name="connsiteX2-29" fmla="*/ 22150 w 138769"/>
                  <a:gd name="connsiteY2-30" fmla="*/ 453224 h 453224"/>
                  <a:gd name="connsiteX3-31" fmla="*/ 93711 w 138769"/>
                  <a:gd name="connsiteY3-32" fmla="*/ 0 h 453224"/>
                  <a:gd name="connsiteX0-33" fmla="*/ 93711 w 138769"/>
                  <a:gd name="connsiteY0-34" fmla="*/ 0 h 453224"/>
                  <a:gd name="connsiteX1-35" fmla="*/ 138769 w 138769"/>
                  <a:gd name="connsiteY1-36" fmla="*/ 145774 h 453224"/>
                  <a:gd name="connsiteX2-37" fmla="*/ 22150 w 138769"/>
                  <a:gd name="connsiteY2-38" fmla="*/ 453224 h 453224"/>
                  <a:gd name="connsiteX3-39" fmla="*/ 93711 w 138769"/>
                  <a:gd name="connsiteY3-40" fmla="*/ 0 h 453224"/>
                  <a:gd name="connsiteX0-41" fmla="*/ 93711 w 138769"/>
                  <a:gd name="connsiteY0-42" fmla="*/ 0 h 453224"/>
                  <a:gd name="connsiteX1-43" fmla="*/ 138769 w 138769"/>
                  <a:gd name="connsiteY1-44" fmla="*/ 145774 h 453224"/>
                  <a:gd name="connsiteX2-45" fmla="*/ 22150 w 138769"/>
                  <a:gd name="connsiteY2-46" fmla="*/ 453224 h 453224"/>
                  <a:gd name="connsiteX3-47" fmla="*/ 93711 w 138769"/>
                  <a:gd name="connsiteY3-48" fmla="*/ 0 h 453224"/>
                  <a:gd name="connsiteX0-49" fmla="*/ 93711 w 138769"/>
                  <a:gd name="connsiteY0-50" fmla="*/ 0 h 453224"/>
                  <a:gd name="connsiteX1-51" fmla="*/ 138769 w 138769"/>
                  <a:gd name="connsiteY1-52" fmla="*/ 145774 h 453224"/>
                  <a:gd name="connsiteX2-53" fmla="*/ 22150 w 138769"/>
                  <a:gd name="connsiteY2-54" fmla="*/ 453224 h 453224"/>
                  <a:gd name="connsiteX3-55" fmla="*/ 93711 w 138769"/>
                  <a:gd name="connsiteY3-56" fmla="*/ 0 h 453224"/>
                  <a:gd name="connsiteX0-57" fmla="*/ 95845 w 140903"/>
                  <a:gd name="connsiteY0-58" fmla="*/ 0 h 453224"/>
                  <a:gd name="connsiteX1-59" fmla="*/ 140903 w 140903"/>
                  <a:gd name="connsiteY1-60" fmla="*/ 145774 h 453224"/>
                  <a:gd name="connsiteX2-61" fmla="*/ 24284 w 140903"/>
                  <a:gd name="connsiteY2-62" fmla="*/ 453224 h 453224"/>
                  <a:gd name="connsiteX3-63" fmla="*/ 95845 w 140903"/>
                  <a:gd name="connsiteY3-64" fmla="*/ 0 h 453224"/>
                  <a:gd name="connsiteX0-65" fmla="*/ 98595 w 143653"/>
                  <a:gd name="connsiteY0-66" fmla="*/ 0 h 453224"/>
                  <a:gd name="connsiteX1-67" fmla="*/ 143653 w 143653"/>
                  <a:gd name="connsiteY1-68" fmla="*/ 145774 h 453224"/>
                  <a:gd name="connsiteX2-69" fmla="*/ 27034 w 143653"/>
                  <a:gd name="connsiteY2-70" fmla="*/ 453224 h 453224"/>
                  <a:gd name="connsiteX3-71" fmla="*/ 98595 w 143653"/>
                  <a:gd name="connsiteY3-72" fmla="*/ 0 h 45322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cs typeface="+mn-cs"/>
                </a:endParaRPr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16057" y="3909054"/>
            <a:ext cx="3894936" cy="7680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15909" y="4773149"/>
            <a:ext cx="3894936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535596" y="1472678"/>
            <a:ext cx="672848" cy="648281"/>
            <a:chOff x="6495678" y="1779663"/>
            <a:chExt cx="672848" cy="486211"/>
          </a:xfrm>
        </p:grpSpPr>
        <p:sp>
          <p:nvSpPr>
            <p:cNvPr id="17" name="Oval 16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2098953" y="2910860"/>
            <a:ext cx="524595" cy="505441"/>
            <a:chOff x="6495678" y="1779663"/>
            <a:chExt cx="672848" cy="486211"/>
          </a:xfrm>
        </p:grpSpPr>
        <p:sp>
          <p:nvSpPr>
            <p:cNvPr id="22" name="Oval 21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3707905" y="1604120"/>
            <a:ext cx="1710999" cy="4801211"/>
            <a:chOff x="3797105" y="1404992"/>
            <a:chExt cx="1548895" cy="3471014"/>
          </a:xfrm>
        </p:grpSpPr>
        <p:sp>
          <p:nvSpPr>
            <p:cNvPr id="9" name="Rectangle 8"/>
            <p:cNvSpPr/>
            <p:nvPr userDrawn="1"/>
          </p:nvSpPr>
          <p:spPr>
            <a:xfrm>
              <a:off x="3797105" y="1909048"/>
              <a:ext cx="1548000" cy="246290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>
            <a:xfrm>
              <a:off x="3797105" y="1404992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  <p:sp>
          <p:nvSpPr>
            <p:cNvPr id="14" name="Isosceles Triangle 13"/>
            <p:cNvSpPr/>
            <p:nvPr userDrawn="1"/>
          </p:nvSpPr>
          <p:spPr>
            <a:xfrm rot="10800000">
              <a:off x="3798000" y="4371950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cs typeface="+mn-cs"/>
              </a:endParaRPr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9144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9144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787227" y="1749575"/>
            <a:ext cx="1548000" cy="24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-1" fmla="*/ 0 w 1440160"/>
              <a:gd name="connsiteY0-2" fmla="*/ 745419 h 1371774"/>
              <a:gd name="connsiteX1-3" fmla="*/ 679890 w 1440160"/>
              <a:gd name="connsiteY1-4" fmla="*/ 0 h 1371774"/>
              <a:gd name="connsiteX2-5" fmla="*/ 1126982 w 1440160"/>
              <a:gd name="connsiteY2-6" fmla="*/ 119063 h 1371774"/>
              <a:gd name="connsiteX3-7" fmla="*/ 1440160 w 1440160"/>
              <a:gd name="connsiteY3-8" fmla="*/ 745419 h 1371774"/>
              <a:gd name="connsiteX4-9" fmla="*/ 1126982 w 1440160"/>
              <a:gd name="connsiteY4-10" fmla="*/ 1371774 h 1371774"/>
              <a:gd name="connsiteX5-11" fmla="*/ 313178 w 1440160"/>
              <a:gd name="connsiteY5-12" fmla="*/ 1371774 h 1371774"/>
              <a:gd name="connsiteX6-13" fmla="*/ 0 w 1440160"/>
              <a:gd name="connsiteY6-14" fmla="*/ 745419 h 1371774"/>
              <a:gd name="connsiteX0-15" fmla="*/ 0 w 1440160"/>
              <a:gd name="connsiteY0-16" fmla="*/ 745419 h 1371774"/>
              <a:gd name="connsiteX1-17" fmla="*/ 679890 w 1440160"/>
              <a:gd name="connsiteY1-18" fmla="*/ 0 h 1371774"/>
              <a:gd name="connsiteX2-19" fmla="*/ 1379395 w 1440160"/>
              <a:gd name="connsiteY2-20" fmla="*/ 409576 h 1371774"/>
              <a:gd name="connsiteX3-21" fmla="*/ 1440160 w 1440160"/>
              <a:gd name="connsiteY3-22" fmla="*/ 745419 h 1371774"/>
              <a:gd name="connsiteX4-23" fmla="*/ 1126982 w 1440160"/>
              <a:gd name="connsiteY4-24" fmla="*/ 1371774 h 1371774"/>
              <a:gd name="connsiteX5-25" fmla="*/ 313178 w 1440160"/>
              <a:gd name="connsiteY5-26" fmla="*/ 1371774 h 1371774"/>
              <a:gd name="connsiteX6-27" fmla="*/ 0 w 1440160"/>
              <a:gd name="connsiteY6-28" fmla="*/ 745419 h 1371774"/>
              <a:gd name="connsiteX0-29" fmla="*/ 0 w 1379395"/>
              <a:gd name="connsiteY0-30" fmla="*/ 745419 h 1371774"/>
              <a:gd name="connsiteX1-31" fmla="*/ 679890 w 1379395"/>
              <a:gd name="connsiteY1-32" fmla="*/ 0 h 1371774"/>
              <a:gd name="connsiteX2-33" fmla="*/ 1379395 w 1379395"/>
              <a:gd name="connsiteY2-34" fmla="*/ 409576 h 1371774"/>
              <a:gd name="connsiteX3-35" fmla="*/ 1340147 w 1379395"/>
              <a:gd name="connsiteY3-36" fmla="*/ 1102607 h 1371774"/>
              <a:gd name="connsiteX4-37" fmla="*/ 1126982 w 1379395"/>
              <a:gd name="connsiteY4-38" fmla="*/ 1371774 h 1371774"/>
              <a:gd name="connsiteX5-39" fmla="*/ 313178 w 1379395"/>
              <a:gd name="connsiteY5-40" fmla="*/ 1371774 h 1371774"/>
              <a:gd name="connsiteX6-41" fmla="*/ 0 w 1379395"/>
              <a:gd name="connsiteY6-42" fmla="*/ 745419 h 1371774"/>
              <a:gd name="connsiteX0-43" fmla="*/ 0 w 1379395"/>
              <a:gd name="connsiteY0-44" fmla="*/ 745419 h 1483692"/>
              <a:gd name="connsiteX1-45" fmla="*/ 679890 w 1379395"/>
              <a:gd name="connsiteY1-46" fmla="*/ 0 h 1483692"/>
              <a:gd name="connsiteX2-47" fmla="*/ 1379395 w 1379395"/>
              <a:gd name="connsiteY2-48" fmla="*/ 409576 h 1483692"/>
              <a:gd name="connsiteX3-49" fmla="*/ 1340147 w 1379395"/>
              <a:gd name="connsiteY3-50" fmla="*/ 1102607 h 1483692"/>
              <a:gd name="connsiteX4-51" fmla="*/ 757888 w 1379395"/>
              <a:gd name="connsiteY4-52" fmla="*/ 1483692 h 1483692"/>
              <a:gd name="connsiteX5-53" fmla="*/ 313178 w 1379395"/>
              <a:gd name="connsiteY5-54" fmla="*/ 1371774 h 1483692"/>
              <a:gd name="connsiteX6-55" fmla="*/ 0 w 1379395"/>
              <a:gd name="connsiteY6-56" fmla="*/ 745419 h 1483692"/>
              <a:gd name="connsiteX0-57" fmla="*/ 0 w 1379395"/>
              <a:gd name="connsiteY0-58" fmla="*/ 745419 h 1483692"/>
              <a:gd name="connsiteX1-59" fmla="*/ 679890 w 1379395"/>
              <a:gd name="connsiteY1-60" fmla="*/ 0 h 1483692"/>
              <a:gd name="connsiteX2-61" fmla="*/ 1379395 w 1379395"/>
              <a:gd name="connsiteY2-62" fmla="*/ 409576 h 1483692"/>
              <a:gd name="connsiteX3-63" fmla="*/ 1340147 w 1379395"/>
              <a:gd name="connsiteY3-64" fmla="*/ 1102607 h 1483692"/>
              <a:gd name="connsiteX4-65" fmla="*/ 757888 w 1379395"/>
              <a:gd name="connsiteY4-66" fmla="*/ 1483692 h 1483692"/>
              <a:gd name="connsiteX5-67" fmla="*/ 65528 w 1379395"/>
              <a:gd name="connsiteY5-68" fmla="*/ 1086024 h 1483692"/>
              <a:gd name="connsiteX6-69" fmla="*/ 0 w 1379395"/>
              <a:gd name="connsiteY6-70" fmla="*/ 745419 h 1483692"/>
              <a:gd name="connsiteX0-71" fmla="*/ 32104 w 1313867"/>
              <a:gd name="connsiteY0-72" fmla="*/ 385851 h 1483692"/>
              <a:gd name="connsiteX1-73" fmla="*/ 614362 w 1313867"/>
              <a:gd name="connsiteY1-74" fmla="*/ 0 h 1483692"/>
              <a:gd name="connsiteX2-75" fmla="*/ 1313867 w 1313867"/>
              <a:gd name="connsiteY2-76" fmla="*/ 409576 h 1483692"/>
              <a:gd name="connsiteX3-77" fmla="*/ 1274619 w 1313867"/>
              <a:gd name="connsiteY3-78" fmla="*/ 1102607 h 1483692"/>
              <a:gd name="connsiteX4-79" fmla="*/ 692360 w 1313867"/>
              <a:gd name="connsiteY4-80" fmla="*/ 1483692 h 1483692"/>
              <a:gd name="connsiteX5-81" fmla="*/ 0 w 1313867"/>
              <a:gd name="connsiteY5-82" fmla="*/ 1086024 h 1483692"/>
              <a:gd name="connsiteX6-83" fmla="*/ 32104 w 1313867"/>
              <a:gd name="connsiteY6-84" fmla="*/ 385851 h 1483692"/>
              <a:gd name="connsiteX0-85" fmla="*/ 32104 w 1313867"/>
              <a:gd name="connsiteY0-86" fmla="*/ 385851 h 1483692"/>
              <a:gd name="connsiteX1-87" fmla="*/ 647699 w 1313867"/>
              <a:gd name="connsiteY1-88" fmla="*/ 0 h 1483692"/>
              <a:gd name="connsiteX2-89" fmla="*/ 1313867 w 1313867"/>
              <a:gd name="connsiteY2-90" fmla="*/ 409576 h 1483692"/>
              <a:gd name="connsiteX3-91" fmla="*/ 1274619 w 1313867"/>
              <a:gd name="connsiteY3-92" fmla="*/ 1102607 h 1483692"/>
              <a:gd name="connsiteX4-93" fmla="*/ 692360 w 1313867"/>
              <a:gd name="connsiteY4-94" fmla="*/ 1483692 h 1483692"/>
              <a:gd name="connsiteX5-95" fmla="*/ 0 w 1313867"/>
              <a:gd name="connsiteY5-96" fmla="*/ 1086024 h 1483692"/>
              <a:gd name="connsiteX6-97" fmla="*/ 32104 w 1313867"/>
              <a:gd name="connsiteY6-98" fmla="*/ 385851 h 1483692"/>
              <a:gd name="connsiteX0-99" fmla="*/ 32104 w 1313867"/>
              <a:gd name="connsiteY0-100" fmla="*/ 385851 h 1488454"/>
              <a:gd name="connsiteX1-101" fmla="*/ 647699 w 1313867"/>
              <a:gd name="connsiteY1-102" fmla="*/ 0 h 1488454"/>
              <a:gd name="connsiteX2-103" fmla="*/ 1313867 w 1313867"/>
              <a:gd name="connsiteY2-104" fmla="*/ 409576 h 1488454"/>
              <a:gd name="connsiteX3-105" fmla="*/ 1274619 w 1313867"/>
              <a:gd name="connsiteY3-106" fmla="*/ 1102607 h 1488454"/>
              <a:gd name="connsiteX4-107" fmla="*/ 656641 w 1313867"/>
              <a:gd name="connsiteY4-108" fmla="*/ 1488454 h 1488454"/>
              <a:gd name="connsiteX5-109" fmla="*/ 0 w 1313867"/>
              <a:gd name="connsiteY5-110" fmla="*/ 1086024 h 1488454"/>
              <a:gd name="connsiteX6-111" fmla="*/ 32104 w 1313867"/>
              <a:gd name="connsiteY6-112" fmla="*/ 385851 h 1488454"/>
              <a:gd name="connsiteX0-113" fmla="*/ 32104 w 1313867"/>
              <a:gd name="connsiteY0-114" fmla="*/ 385851 h 1488454"/>
              <a:gd name="connsiteX1-115" fmla="*/ 647699 w 1313867"/>
              <a:gd name="connsiteY1-116" fmla="*/ 0 h 1488454"/>
              <a:gd name="connsiteX2-117" fmla="*/ 1313867 w 1313867"/>
              <a:gd name="connsiteY2-118" fmla="*/ 397669 h 1488454"/>
              <a:gd name="connsiteX3-119" fmla="*/ 1274619 w 1313867"/>
              <a:gd name="connsiteY3-120" fmla="*/ 1102607 h 1488454"/>
              <a:gd name="connsiteX4-121" fmla="*/ 656641 w 1313867"/>
              <a:gd name="connsiteY4-122" fmla="*/ 1488454 h 1488454"/>
              <a:gd name="connsiteX5-123" fmla="*/ 0 w 1313867"/>
              <a:gd name="connsiteY5-124" fmla="*/ 1086024 h 1488454"/>
              <a:gd name="connsiteX6-125" fmla="*/ 32104 w 1313867"/>
              <a:gd name="connsiteY6-126" fmla="*/ 385851 h 1488454"/>
              <a:gd name="connsiteX0-127" fmla="*/ 32104 w 1329387"/>
              <a:gd name="connsiteY0-128" fmla="*/ 385851 h 1488454"/>
              <a:gd name="connsiteX1-129" fmla="*/ 647699 w 1329387"/>
              <a:gd name="connsiteY1-130" fmla="*/ 0 h 1488454"/>
              <a:gd name="connsiteX2-131" fmla="*/ 1313867 w 1329387"/>
              <a:gd name="connsiteY2-132" fmla="*/ 397669 h 1488454"/>
              <a:gd name="connsiteX3-133" fmla="*/ 1329387 w 1329387"/>
              <a:gd name="connsiteY3-134" fmla="*/ 1097844 h 1488454"/>
              <a:gd name="connsiteX4-135" fmla="*/ 656641 w 1329387"/>
              <a:gd name="connsiteY4-136" fmla="*/ 1488454 h 1488454"/>
              <a:gd name="connsiteX5-137" fmla="*/ 0 w 1329387"/>
              <a:gd name="connsiteY5-138" fmla="*/ 1086024 h 1488454"/>
              <a:gd name="connsiteX6-139" fmla="*/ 32104 w 1329387"/>
              <a:gd name="connsiteY6-140" fmla="*/ 385851 h 1488454"/>
              <a:gd name="connsiteX0-141" fmla="*/ 0 w 1297283"/>
              <a:gd name="connsiteY0-142" fmla="*/ 385851 h 1488454"/>
              <a:gd name="connsiteX1-143" fmla="*/ 615595 w 1297283"/>
              <a:gd name="connsiteY1-144" fmla="*/ 0 h 1488454"/>
              <a:gd name="connsiteX2-145" fmla="*/ 1281763 w 1297283"/>
              <a:gd name="connsiteY2-146" fmla="*/ 397669 h 1488454"/>
              <a:gd name="connsiteX3-147" fmla="*/ 1297283 w 1297283"/>
              <a:gd name="connsiteY3-148" fmla="*/ 1097844 h 1488454"/>
              <a:gd name="connsiteX4-149" fmla="*/ 624537 w 1297283"/>
              <a:gd name="connsiteY4-150" fmla="*/ 1488454 h 1488454"/>
              <a:gd name="connsiteX5-151" fmla="*/ 5996 w 1297283"/>
              <a:gd name="connsiteY5-152" fmla="*/ 1095549 h 1488454"/>
              <a:gd name="connsiteX6-153" fmla="*/ 0 w 1297283"/>
              <a:gd name="connsiteY6-154" fmla="*/ 385851 h 1488454"/>
              <a:gd name="connsiteX0-155" fmla="*/ 0 w 1281763"/>
              <a:gd name="connsiteY0-156" fmla="*/ 385851 h 1488454"/>
              <a:gd name="connsiteX1-157" fmla="*/ 615595 w 1281763"/>
              <a:gd name="connsiteY1-158" fmla="*/ 0 h 1488454"/>
              <a:gd name="connsiteX2-159" fmla="*/ 1281763 w 1281763"/>
              <a:gd name="connsiteY2-160" fmla="*/ 397669 h 1488454"/>
              <a:gd name="connsiteX3-161" fmla="*/ 1275851 w 1281763"/>
              <a:gd name="connsiteY3-162" fmla="*/ 1095463 h 1488454"/>
              <a:gd name="connsiteX4-163" fmla="*/ 624537 w 1281763"/>
              <a:gd name="connsiteY4-164" fmla="*/ 1488454 h 1488454"/>
              <a:gd name="connsiteX5-165" fmla="*/ 5996 w 1281763"/>
              <a:gd name="connsiteY5-166" fmla="*/ 1095549 h 1488454"/>
              <a:gd name="connsiteX6-167" fmla="*/ 0 w 1281763"/>
              <a:gd name="connsiteY6-168" fmla="*/ 385851 h 1488454"/>
              <a:gd name="connsiteX0-169" fmla="*/ 0 w 1281763"/>
              <a:gd name="connsiteY0-170" fmla="*/ 388233 h 1490836"/>
              <a:gd name="connsiteX1-171" fmla="*/ 622739 w 1281763"/>
              <a:gd name="connsiteY1-172" fmla="*/ 0 h 1490836"/>
              <a:gd name="connsiteX2-173" fmla="*/ 1281763 w 1281763"/>
              <a:gd name="connsiteY2-174" fmla="*/ 400051 h 1490836"/>
              <a:gd name="connsiteX3-175" fmla="*/ 1275851 w 1281763"/>
              <a:gd name="connsiteY3-176" fmla="*/ 1097845 h 1490836"/>
              <a:gd name="connsiteX4-177" fmla="*/ 624537 w 1281763"/>
              <a:gd name="connsiteY4-178" fmla="*/ 1490836 h 1490836"/>
              <a:gd name="connsiteX5-179" fmla="*/ 5996 w 1281763"/>
              <a:gd name="connsiteY5-180" fmla="*/ 1097931 h 1490836"/>
              <a:gd name="connsiteX6-181" fmla="*/ 0 w 1281763"/>
              <a:gd name="connsiteY6-182" fmla="*/ 388233 h 14908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059035" y="1702100"/>
            <a:ext cx="1548000" cy="24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-1" fmla="*/ 0 w 1440160"/>
              <a:gd name="connsiteY0-2" fmla="*/ 745419 h 1371774"/>
              <a:gd name="connsiteX1-3" fmla="*/ 679890 w 1440160"/>
              <a:gd name="connsiteY1-4" fmla="*/ 0 h 1371774"/>
              <a:gd name="connsiteX2-5" fmla="*/ 1126982 w 1440160"/>
              <a:gd name="connsiteY2-6" fmla="*/ 119063 h 1371774"/>
              <a:gd name="connsiteX3-7" fmla="*/ 1440160 w 1440160"/>
              <a:gd name="connsiteY3-8" fmla="*/ 745419 h 1371774"/>
              <a:gd name="connsiteX4-9" fmla="*/ 1126982 w 1440160"/>
              <a:gd name="connsiteY4-10" fmla="*/ 1371774 h 1371774"/>
              <a:gd name="connsiteX5-11" fmla="*/ 313178 w 1440160"/>
              <a:gd name="connsiteY5-12" fmla="*/ 1371774 h 1371774"/>
              <a:gd name="connsiteX6-13" fmla="*/ 0 w 1440160"/>
              <a:gd name="connsiteY6-14" fmla="*/ 745419 h 1371774"/>
              <a:gd name="connsiteX0-15" fmla="*/ 0 w 1440160"/>
              <a:gd name="connsiteY0-16" fmla="*/ 745419 h 1371774"/>
              <a:gd name="connsiteX1-17" fmla="*/ 679890 w 1440160"/>
              <a:gd name="connsiteY1-18" fmla="*/ 0 h 1371774"/>
              <a:gd name="connsiteX2-19" fmla="*/ 1379395 w 1440160"/>
              <a:gd name="connsiteY2-20" fmla="*/ 409576 h 1371774"/>
              <a:gd name="connsiteX3-21" fmla="*/ 1440160 w 1440160"/>
              <a:gd name="connsiteY3-22" fmla="*/ 745419 h 1371774"/>
              <a:gd name="connsiteX4-23" fmla="*/ 1126982 w 1440160"/>
              <a:gd name="connsiteY4-24" fmla="*/ 1371774 h 1371774"/>
              <a:gd name="connsiteX5-25" fmla="*/ 313178 w 1440160"/>
              <a:gd name="connsiteY5-26" fmla="*/ 1371774 h 1371774"/>
              <a:gd name="connsiteX6-27" fmla="*/ 0 w 1440160"/>
              <a:gd name="connsiteY6-28" fmla="*/ 745419 h 1371774"/>
              <a:gd name="connsiteX0-29" fmla="*/ 0 w 1379395"/>
              <a:gd name="connsiteY0-30" fmla="*/ 745419 h 1371774"/>
              <a:gd name="connsiteX1-31" fmla="*/ 679890 w 1379395"/>
              <a:gd name="connsiteY1-32" fmla="*/ 0 h 1371774"/>
              <a:gd name="connsiteX2-33" fmla="*/ 1379395 w 1379395"/>
              <a:gd name="connsiteY2-34" fmla="*/ 409576 h 1371774"/>
              <a:gd name="connsiteX3-35" fmla="*/ 1340147 w 1379395"/>
              <a:gd name="connsiteY3-36" fmla="*/ 1102607 h 1371774"/>
              <a:gd name="connsiteX4-37" fmla="*/ 1126982 w 1379395"/>
              <a:gd name="connsiteY4-38" fmla="*/ 1371774 h 1371774"/>
              <a:gd name="connsiteX5-39" fmla="*/ 313178 w 1379395"/>
              <a:gd name="connsiteY5-40" fmla="*/ 1371774 h 1371774"/>
              <a:gd name="connsiteX6-41" fmla="*/ 0 w 1379395"/>
              <a:gd name="connsiteY6-42" fmla="*/ 745419 h 1371774"/>
              <a:gd name="connsiteX0-43" fmla="*/ 0 w 1379395"/>
              <a:gd name="connsiteY0-44" fmla="*/ 745419 h 1483692"/>
              <a:gd name="connsiteX1-45" fmla="*/ 679890 w 1379395"/>
              <a:gd name="connsiteY1-46" fmla="*/ 0 h 1483692"/>
              <a:gd name="connsiteX2-47" fmla="*/ 1379395 w 1379395"/>
              <a:gd name="connsiteY2-48" fmla="*/ 409576 h 1483692"/>
              <a:gd name="connsiteX3-49" fmla="*/ 1340147 w 1379395"/>
              <a:gd name="connsiteY3-50" fmla="*/ 1102607 h 1483692"/>
              <a:gd name="connsiteX4-51" fmla="*/ 757888 w 1379395"/>
              <a:gd name="connsiteY4-52" fmla="*/ 1483692 h 1483692"/>
              <a:gd name="connsiteX5-53" fmla="*/ 313178 w 1379395"/>
              <a:gd name="connsiteY5-54" fmla="*/ 1371774 h 1483692"/>
              <a:gd name="connsiteX6-55" fmla="*/ 0 w 1379395"/>
              <a:gd name="connsiteY6-56" fmla="*/ 745419 h 1483692"/>
              <a:gd name="connsiteX0-57" fmla="*/ 0 w 1379395"/>
              <a:gd name="connsiteY0-58" fmla="*/ 745419 h 1483692"/>
              <a:gd name="connsiteX1-59" fmla="*/ 679890 w 1379395"/>
              <a:gd name="connsiteY1-60" fmla="*/ 0 h 1483692"/>
              <a:gd name="connsiteX2-61" fmla="*/ 1379395 w 1379395"/>
              <a:gd name="connsiteY2-62" fmla="*/ 409576 h 1483692"/>
              <a:gd name="connsiteX3-63" fmla="*/ 1340147 w 1379395"/>
              <a:gd name="connsiteY3-64" fmla="*/ 1102607 h 1483692"/>
              <a:gd name="connsiteX4-65" fmla="*/ 757888 w 1379395"/>
              <a:gd name="connsiteY4-66" fmla="*/ 1483692 h 1483692"/>
              <a:gd name="connsiteX5-67" fmla="*/ 65528 w 1379395"/>
              <a:gd name="connsiteY5-68" fmla="*/ 1086024 h 1483692"/>
              <a:gd name="connsiteX6-69" fmla="*/ 0 w 1379395"/>
              <a:gd name="connsiteY6-70" fmla="*/ 745419 h 1483692"/>
              <a:gd name="connsiteX0-71" fmla="*/ 32104 w 1313867"/>
              <a:gd name="connsiteY0-72" fmla="*/ 385851 h 1483692"/>
              <a:gd name="connsiteX1-73" fmla="*/ 614362 w 1313867"/>
              <a:gd name="connsiteY1-74" fmla="*/ 0 h 1483692"/>
              <a:gd name="connsiteX2-75" fmla="*/ 1313867 w 1313867"/>
              <a:gd name="connsiteY2-76" fmla="*/ 409576 h 1483692"/>
              <a:gd name="connsiteX3-77" fmla="*/ 1274619 w 1313867"/>
              <a:gd name="connsiteY3-78" fmla="*/ 1102607 h 1483692"/>
              <a:gd name="connsiteX4-79" fmla="*/ 692360 w 1313867"/>
              <a:gd name="connsiteY4-80" fmla="*/ 1483692 h 1483692"/>
              <a:gd name="connsiteX5-81" fmla="*/ 0 w 1313867"/>
              <a:gd name="connsiteY5-82" fmla="*/ 1086024 h 1483692"/>
              <a:gd name="connsiteX6-83" fmla="*/ 32104 w 1313867"/>
              <a:gd name="connsiteY6-84" fmla="*/ 385851 h 1483692"/>
              <a:gd name="connsiteX0-85" fmla="*/ 32104 w 1313867"/>
              <a:gd name="connsiteY0-86" fmla="*/ 385851 h 1483692"/>
              <a:gd name="connsiteX1-87" fmla="*/ 647699 w 1313867"/>
              <a:gd name="connsiteY1-88" fmla="*/ 0 h 1483692"/>
              <a:gd name="connsiteX2-89" fmla="*/ 1313867 w 1313867"/>
              <a:gd name="connsiteY2-90" fmla="*/ 409576 h 1483692"/>
              <a:gd name="connsiteX3-91" fmla="*/ 1274619 w 1313867"/>
              <a:gd name="connsiteY3-92" fmla="*/ 1102607 h 1483692"/>
              <a:gd name="connsiteX4-93" fmla="*/ 692360 w 1313867"/>
              <a:gd name="connsiteY4-94" fmla="*/ 1483692 h 1483692"/>
              <a:gd name="connsiteX5-95" fmla="*/ 0 w 1313867"/>
              <a:gd name="connsiteY5-96" fmla="*/ 1086024 h 1483692"/>
              <a:gd name="connsiteX6-97" fmla="*/ 32104 w 1313867"/>
              <a:gd name="connsiteY6-98" fmla="*/ 385851 h 1483692"/>
              <a:gd name="connsiteX0-99" fmla="*/ 32104 w 1313867"/>
              <a:gd name="connsiteY0-100" fmla="*/ 385851 h 1488454"/>
              <a:gd name="connsiteX1-101" fmla="*/ 647699 w 1313867"/>
              <a:gd name="connsiteY1-102" fmla="*/ 0 h 1488454"/>
              <a:gd name="connsiteX2-103" fmla="*/ 1313867 w 1313867"/>
              <a:gd name="connsiteY2-104" fmla="*/ 409576 h 1488454"/>
              <a:gd name="connsiteX3-105" fmla="*/ 1274619 w 1313867"/>
              <a:gd name="connsiteY3-106" fmla="*/ 1102607 h 1488454"/>
              <a:gd name="connsiteX4-107" fmla="*/ 656641 w 1313867"/>
              <a:gd name="connsiteY4-108" fmla="*/ 1488454 h 1488454"/>
              <a:gd name="connsiteX5-109" fmla="*/ 0 w 1313867"/>
              <a:gd name="connsiteY5-110" fmla="*/ 1086024 h 1488454"/>
              <a:gd name="connsiteX6-111" fmla="*/ 32104 w 1313867"/>
              <a:gd name="connsiteY6-112" fmla="*/ 385851 h 1488454"/>
              <a:gd name="connsiteX0-113" fmla="*/ 32104 w 1313867"/>
              <a:gd name="connsiteY0-114" fmla="*/ 385851 h 1488454"/>
              <a:gd name="connsiteX1-115" fmla="*/ 647699 w 1313867"/>
              <a:gd name="connsiteY1-116" fmla="*/ 0 h 1488454"/>
              <a:gd name="connsiteX2-117" fmla="*/ 1313867 w 1313867"/>
              <a:gd name="connsiteY2-118" fmla="*/ 397669 h 1488454"/>
              <a:gd name="connsiteX3-119" fmla="*/ 1274619 w 1313867"/>
              <a:gd name="connsiteY3-120" fmla="*/ 1102607 h 1488454"/>
              <a:gd name="connsiteX4-121" fmla="*/ 656641 w 1313867"/>
              <a:gd name="connsiteY4-122" fmla="*/ 1488454 h 1488454"/>
              <a:gd name="connsiteX5-123" fmla="*/ 0 w 1313867"/>
              <a:gd name="connsiteY5-124" fmla="*/ 1086024 h 1488454"/>
              <a:gd name="connsiteX6-125" fmla="*/ 32104 w 1313867"/>
              <a:gd name="connsiteY6-126" fmla="*/ 385851 h 1488454"/>
              <a:gd name="connsiteX0-127" fmla="*/ 32104 w 1329387"/>
              <a:gd name="connsiteY0-128" fmla="*/ 385851 h 1488454"/>
              <a:gd name="connsiteX1-129" fmla="*/ 647699 w 1329387"/>
              <a:gd name="connsiteY1-130" fmla="*/ 0 h 1488454"/>
              <a:gd name="connsiteX2-131" fmla="*/ 1313867 w 1329387"/>
              <a:gd name="connsiteY2-132" fmla="*/ 397669 h 1488454"/>
              <a:gd name="connsiteX3-133" fmla="*/ 1329387 w 1329387"/>
              <a:gd name="connsiteY3-134" fmla="*/ 1097844 h 1488454"/>
              <a:gd name="connsiteX4-135" fmla="*/ 656641 w 1329387"/>
              <a:gd name="connsiteY4-136" fmla="*/ 1488454 h 1488454"/>
              <a:gd name="connsiteX5-137" fmla="*/ 0 w 1329387"/>
              <a:gd name="connsiteY5-138" fmla="*/ 1086024 h 1488454"/>
              <a:gd name="connsiteX6-139" fmla="*/ 32104 w 1329387"/>
              <a:gd name="connsiteY6-140" fmla="*/ 385851 h 1488454"/>
              <a:gd name="connsiteX0-141" fmla="*/ 0 w 1297283"/>
              <a:gd name="connsiteY0-142" fmla="*/ 385851 h 1488454"/>
              <a:gd name="connsiteX1-143" fmla="*/ 615595 w 1297283"/>
              <a:gd name="connsiteY1-144" fmla="*/ 0 h 1488454"/>
              <a:gd name="connsiteX2-145" fmla="*/ 1281763 w 1297283"/>
              <a:gd name="connsiteY2-146" fmla="*/ 397669 h 1488454"/>
              <a:gd name="connsiteX3-147" fmla="*/ 1297283 w 1297283"/>
              <a:gd name="connsiteY3-148" fmla="*/ 1097844 h 1488454"/>
              <a:gd name="connsiteX4-149" fmla="*/ 624537 w 1297283"/>
              <a:gd name="connsiteY4-150" fmla="*/ 1488454 h 1488454"/>
              <a:gd name="connsiteX5-151" fmla="*/ 5996 w 1297283"/>
              <a:gd name="connsiteY5-152" fmla="*/ 1095549 h 1488454"/>
              <a:gd name="connsiteX6-153" fmla="*/ 0 w 1297283"/>
              <a:gd name="connsiteY6-154" fmla="*/ 385851 h 1488454"/>
              <a:gd name="connsiteX0-155" fmla="*/ 0 w 1281763"/>
              <a:gd name="connsiteY0-156" fmla="*/ 385851 h 1488454"/>
              <a:gd name="connsiteX1-157" fmla="*/ 615595 w 1281763"/>
              <a:gd name="connsiteY1-158" fmla="*/ 0 h 1488454"/>
              <a:gd name="connsiteX2-159" fmla="*/ 1281763 w 1281763"/>
              <a:gd name="connsiteY2-160" fmla="*/ 397669 h 1488454"/>
              <a:gd name="connsiteX3-161" fmla="*/ 1275851 w 1281763"/>
              <a:gd name="connsiteY3-162" fmla="*/ 1095463 h 1488454"/>
              <a:gd name="connsiteX4-163" fmla="*/ 624537 w 1281763"/>
              <a:gd name="connsiteY4-164" fmla="*/ 1488454 h 1488454"/>
              <a:gd name="connsiteX5-165" fmla="*/ 5996 w 1281763"/>
              <a:gd name="connsiteY5-166" fmla="*/ 1095549 h 1488454"/>
              <a:gd name="connsiteX6-167" fmla="*/ 0 w 1281763"/>
              <a:gd name="connsiteY6-168" fmla="*/ 385851 h 1488454"/>
              <a:gd name="connsiteX0-169" fmla="*/ 0 w 1281763"/>
              <a:gd name="connsiteY0-170" fmla="*/ 388233 h 1490836"/>
              <a:gd name="connsiteX1-171" fmla="*/ 622739 w 1281763"/>
              <a:gd name="connsiteY1-172" fmla="*/ 0 h 1490836"/>
              <a:gd name="connsiteX2-173" fmla="*/ 1281763 w 1281763"/>
              <a:gd name="connsiteY2-174" fmla="*/ 400051 h 1490836"/>
              <a:gd name="connsiteX3-175" fmla="*/ 1275851 w 1281763"/>
              <a:gd name="connsiteY3-176" fmla="*/ 1097845 h 1490836"/>
              <a:gd name="connsiteX4-177" fmla="*/ 624537 w 1281763"/>
              <a:gd name="connsiteY4-178" fmla="*/ 1490836 h 1490836"/>
              <a:gd name="connsiteX5-179" fmla="*/ 5996 w 1281763"/>
              <a:gd name="connsiteY5-180" fmla="*/ 1097931 h 1490836"/>
              <a:gd name="connsiteX6-181" fmla="*/ 0 w 1281763"/>
              <a:gd name="connsiteY6-182" fmla="*/ 388233 h 14908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30843" y="1702100"/>
            <a:ext cx="1548000" cy="24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-1" fmla="*/ 0 w 1440160"/>
              <a:gd name="connsiteY0-2" fmla="*/ 745419 h 1371774"/>
              <a:gd name="connsiteX1-3" fmla="*/ 679890 w 1440160"/>
              <a:gd name="connsiteY1-4" fmla="*/ 0 h 1371774"/>
              <a:gd name="connsiteX2-5" fmla="*/ 1126982 w 1440160"/>
              <a:gd name="connsiteY2-6" fmla="*/ 119063 h 1371774"/>
              <a:gd name="connsiteX3-7" fmla="*/ 1440160 w 1440160"/>
              <a:gd name="connsiteY3-8" fmla="*/ 745419 h 1371774"/>
              <a:gd name="connsiteX4-9" fmla="*/ 1126982 w 1440160"/>
              <a:gd name="connsiteY4-10" fmla="*/ 1371774 h 1371774"/>
              <a:gd name="connsiteX5-11" fmla="*/ 313178 w 1440160"/>
              <a:gd name="connsiteY5-12" fmla="*/ 1371774 h 1371774"/>
              <a:gd name="connsiteX6-13" fmla="*/ 0 w 1440160"/>
              <a:gd name="connsiteY6-14" fmla="*/ 745419 h 1371774"/>
              <a:gd name="connsiteX0-15" fmla="*/ 0 w 1440160"/>
              <a:gd name="connsiteY0-16" fmla="*/ 745419 h 1371774"/>
              <a:gd name="connsiteX1-17" fmla="*/ 679890 w 1440160"/>
              <a:gd name="connsiteY1-18" fmla="*/ 0 h 1371774"/>
              <a:gd name="connsiteX2-19" fmla="*/ 1379395 w 1440160"/>
              <a:gd name="connsiteY2-20" fmla="*/ 409576 h 1371774"/>
              <a:gd name="connsiteX3-21" fmla="*/ 1440160 w 1440160"/>
              <a:gd name="connsiteY3-22" fmla="*/ 745419 h 1371774"/>
              <a:gd name="connsiteX4-23" fmla="*/ 1126982 w 1440160"/>
              <a:gd name="connsiteY4-24" fmla="*/ 1371774 h 1371774"/>
              <a:gd name="connsiteX5-25" fmla="*/ 313178 w 1440160"/>
              <a:gd name="connsiteY5-26" fmla="*/ 1371774 h 1371774"/>
              <a:gd name="connsiteX6-27" fmla="*/ 0 w 1440160"/>
              <a:gd name="connsiteY6-28" fmla="*/ 745419 h 1371774"/>
              <a:gd name="connsiteX0-29" fmla="*/ 0 w 1379395"/>
              <a:gd name="connsiteY0-30" fmla="*/ 745419 h 1371774"/>
              <a:gd name="connsiteX1-31" fmla="*/ 679890 w 1379395"/>
              <a:gd name="connsiteY1-32" fmla="*/ 0 h 1371774"/>
              <a:gd name="connsiteX2-33" fmla="*/ 1379395 w 1379395"/>
              <a:gd name="connsiteY2-34" fmla="*/ 409576 h 1371774"/>
              <a:gd name="connsiteX3-35" fmla="*/ 1340147 w 1379395"/>
              <a:gd name="connsiteY3-36" fmla="*/ 1102607 h 1371774"/>
              <a:gd name="connsiteX4-37" fmla="*/ 1126982 w 1379395"/>
              <a:gd name="connsiteY4-38" fmla="*/ 1371774 h 1371774"/>
              <a:gd name="connsiteX5-39" fmla="*/ 313178 w 1379395"/>
              <a:gd name="connsiteY5-40" fmla="*/ 1371774 h 1371774"/>
              <a:gd name="connsiteX6-41" fmla="*/ 0 w 1379395"/>
              <a:gd name="connsiteY6-42" fmla="*/ 745419 h 1371774"/>
              <a:gd name="connsiteX0-43" fmla="*/ 0 w 1379395"/>
              <a:gd name="connsiteY0-44" fmla="*/ 745419 h 1483692"/>
              <a:gd name="connsiteX1-45" fmla="*/ 679890 w 1379395"/>
              <a:gd name="connsiteY1-46" fmla="*/ 0 h 1483692"/>
              <a:gd name="connsiteX2-47" fmla="*/ 1379395 w 1379395"/>
              <a:gd name="connsiteY2-48" fmla="*/ 409576 h 1483692"/>
              <a:gd name="connsiteX3-49" fmla="*/ 1340147 w 1379395"/>
              <a:gd name="connsiteY3-50" fmla="*/ 1102607 h 1483692"/>
              <a:gd name="connsiteX4-51" fmla="*/ 757888 w 1379395"/>
              <a:gd name="connsiteY4-52" fmla="*/ 1483692 h 1483692"/>
              <a:gd name="connsiteX5-53" fmla="*/ 313178 w 1379395"/>
              <a:gd name="connsiteY5-54" fmla="*/ 1371774 h 1483692"/>
              <a:gd name="connsiteX6-55" fmla="*/ 0 w 1379395"/>
              <a:gd name="connsiteY6-56" fmla="*/ 745419 h 1483692"/>
              <a:gd name="connsiteX0-57" fmla="*/ 0 w 1379395"/>
              <a:gd name="connsiteY0-58" fmla="*/ 745419 h 1483692"/>
              <a:gd name="connsiteX1-59" fmla="*/ 679890 w 1379395"/>
              <a:gd name="connsiteY1-60" fmla="*/ 0 h 1483692"/>
              <a:gd name="connsiteX2-61" fmla="*/ 1379395 w 1379395"/>
              <a:gd name="connsiteY2-62" fmla="*/ 409576 h 1483692"/>
              <a:gd name="connsiteX3-63" fmla="*/ 1340147 w 1379395"/>
              <a:gd name="connsiteY3-64" fmla="*/ 1102607 h 1483692"/>
              <a:gd name="connsiteX4-65" fmla="*/ 757888 w 1379395"/>
              <a:gd name="connsiteY4-66" fmla="*/ 1483692 h 1483692"/>
              <a:gd name="connsiteX5-67" fmla="*/ 65528 w 1379395"/>
              <a:gd name="connsiteY5-68" fmla="*/ 1086024 h 1483692"/>
              <a:gd name="connsiteX6-69" fmla="*/ 0 w 1379395"/>
              <a:gd name="connsiteY6-70" fmla="*/ 745419 h 1483692"/>
              <a:gd name="connsiteX0-71" fmla="*/ 32104 w 1313867"/>
              <a:gd name="connsiteY0-72" fmla="*/ 385851 h 1483692"/>
              <a:gd name="connsiteX1-73" fmla="*/ 614362 w 1313867"/>
              <a:gd name="connsiteY1-74" fmla="*/ 0 h 1483692"/>
              <a:gd name="connsiteX2-75" fmla="*/ 1313867 w 1313867"/>
              <a:gd name="connsiteY2-76" fmla="*/ 409576 h 1483692"/>
              <a:gd name="connsiteX3-77" fmla="*/ 1274619 w 1313867"/>
              <a:gd name="connsiteY3-78" fmla="*/ 1102607 h 1483692"/>
              <a:gd name="connsiteX4-79" fmla="*/ 692360 w 1313867"/>
              <a:gd name="connsiteY4-80" fmla="*/ 1483692 h 1483692"/>
              <a:gd name="connsiteX5-81" fmla="*/ 0 w 1313867"/>
              <a:gd name="connsiteY5-82" fmla="*/ 1086024 h 1483692"/>
              <a:gd name="connsiteX6-83" fmla="*/ 32104 w 1313867"/>
              <a:gd name="connsiteY6-84" fmla="*/ 385851 h 1483692"/>
              <a:gd name="connsiteX0-85" fmla="*/ 32104 w 1313867"/>
              <a:gd name="connsiteY0-86" fmla="*/ 385851 h 1483692"/>
              <a:gd name="connsiteX1-87" fmla="*/ 647699 w 1313867"/>
              <a:gd name="connsiteY1-88" fmla="*/ 0 h 1483692"/>
              <a:gd name="connsiteX2-89" fmla="*/ 1313867 w 1313867"/>
              <a:gd name="connsiteY2-90" fmla="*/ 409576 h 1483692"/>
              <a:gd name="connsiteX3-91" fmla="*/ 1274619 w 1313867"/>
              <a:gd name="connsiteY3-92" fmla="*/ 1102607 h 1483692"/>
              <a:gd name="connsiteX4-93" fmla="*/ 692360 w 1313867"/>
              <a:gd name="connsiteY4-94" fmla="*/ 1483692 h 1483692"/>
              <a:gd name="connsiteX5-95" fmla="*/ 0 w 1313867"/>
              <a:gd name="connsiteY5-96" fmla="*/ 1086024 h 1483692"/>
              <a:gd name="connsiteX6-97" fmla="*/ 32104 w 1313867"/>
              <a:gd name="connsiteY6-98" fmla="*/ 385851 h 1483692"/>
              <a:gd name="connsiteX0-99" fmla="*/ 32104 w 1313867"/>
              <a:gd name="connsiteY0-100" fmla="*/ 385851 h 1488454"/>
              <a:gd name="connsiteX1-101" fmla="*/ 647699 w 1313867"/>
              <a:gd name="connsiteY1-102" fmla="*/ 0 h 1488454"/>
              <a:gd name="connsiteX2-103" fmla="*/ 1313867 w 1313867"/>
              <a:gd name="connsiteY2-104" fmla="*/ 409576 h 1488454"/>
              <a:gd name="connsiteX3-105" fmla="*/ 1274619 w 1313867"/>
              <a:gd name="connsiteY3-106" fmla="*/ 1102607 h 1488454"/>
              <a:gd name="connsiteX4-107" fmla="*/ 656641 w 1313867"/>
              <a:gd name="connsiteY4-108" fmla="*/ 1488454 h 1488454"/>
              <a:gd name="connsiteX5-109" fmla="*/ 0 w 1313867"/>
              <a:gd name="connsiteY5-110" fmla="*/ 1086024 h 1488454"/>
              <a:gd name="connsiteX6-111" fmla="*/ 32104 w 1313867"/>
              <a:gd name="connsiteY6-112" fmla="*/ 385851 h 1488454"/>
              <a:gd name="connsiteX0-113" fmla="*/ 32104 w 1313867"/>
              <a:gd name="connsiteY0-114" fmla="*/ 385851 h 1488454"/>
              <a:gd name="connsiteX1-115" fmla="*/ 647699 w 1313867"/>
              <a:gd name="connsiteY1-116" fmla="*/ 0 h 1488454"/>
              <a:gd name="connsiteX2-117" fmla="*/ 1313867 w 1313867"/>
              <a:gd name="connsiteY2-118" fmla="*/ 397669 h 1488454"/>
              <a:gd name="connsiteX3-119" fmla="*/ 1274619 w 1313867"/>
              <a:gd name="connsiteY3-120" fmla="*/ 1102607 h 1488454"/>
              <a:gd name="connsiteX4-121" fmla="*/ 656641 w 1313867"/>
              <a:gd name="connsiteY4-122" fmla="*/ 1488454 h 1488454"/>
              <a:gd name="connsiteX5-123" fmla="*/ 0 w 1313867"/>
              <a:gd name="connsiteY5-124" fmla="*/ 1086024 h 1488454"/>
              <a:gd name="connsiteX6-125" fmla="*/ 32104 w 1313867"/>
              <a:gd name="connsiteY6-126" fmla="*/ 385851 h 1488454"/>
              <a:gd name="connsiteX0-127" fmla="*/ 32104 w 1329387"/>
              <a:gd name="connsiteY0-128" fmla="*/ 385851 h 1488454"/>
              <a:gd name="connsiteX1-129" fmla="*/ 647699 w 1329387"/>
              <a:gd name="connsiteY1-130" fmla="*/ 0 h 1488454"/>
              <a:gd name="connsiteX2-131" fmla="*/ 1313867 w 1329387"/>
              <a:gd name="connsiteY2-132" fmla="*/ 397669 h 1488454"/>
              <a:gd name="connsiteX3-133" fmla="*/ 1329387 w 1329387"/>
              <a:gd name="connsiteY3-134" fmla="*/ 1097844 h 1488454"/>
              <a:gd name="connsiteX4-135" fmla="*/ 656641 w 1329387"/>
              <a:gd name="connsiteY4-136" fmla="*/ 1488454 h 1488454"/>
              <a:gd name="connsiteX5-137" fmla="*/ 0 w 1329387"/>
              <a:gd name="connsiteY5-138" fmla="*/ 1086024 h 1488454"/>
              <a:gd name="connsiteX6-139" fmla="*/ 32104 w 1329387"/>
              <a:gd name="connsiteY6-140" fmla="*/ 385851 h 1488454"/>
              <a:gd name="connsiteX0-141" fmla="*/ 0 w 1297283"/>
              <a:gd name="connsiteY0-142" fmla="*/ 385851 h 1488454"/>
              <a:gd name="connsiteX1-143" fmla="*/ 615595 w 1297283"/>
              <a:gd name="connsiteY1-144" fmla="*/ 0 h 1488454"/>
              <a:gd name="connsiteX2-145" fmla="*/ 1281763 w 1297283"/>
              <a:gd name="connsiteY2-146" fmla="*/ 397669 h 1488454"/>
              <a:gd name="connsiteX3-147" fmla="*/ 1297283 w 1297283"/>
              <a:gd name="connsiteY3-148" fmla="*/ 1097844 h 1488454"/>
              <a:gd name="connsiteX4-149" fmla="*/ 624537 w 1297283"/>
              <a:gd name="connsiteY4-150" fmla="*/ 1488454 h 1488454"/>
              <a:gd name="connsiteX5-151" fmla="*/ 5996 w 1297283"/>
              <a:gd name="connsiteY5-152" fmla="*/ 1095549 h 1488454"/>
              <a:gd name="connsiteX6-153" fmla="*/ 0 w 1297283"/>
              <a:gd name="connsiteY6-154" fmla="*/ 385851 h 1488454"/>
              <a:gd name="connsiteX0-155" fmla="*/ 0 w 1281763"/>
              <a:gd name="connsiteY0-156" fmla="*/ 385851 h 1488454"/>
              <a:gd name="connsiteX1-157" fmla="*/ 615595 w 1281763"/>
              <a:gd name="connsiteY1-158" fmla="*/ 0 h 1488454"/>
              <a:gd name="connsiteX2-159" fmla="*/ 1281763 w 1281763"/>
              <a:gd name="connsiteY2-160" fmla="*/ 397669 h 1488454"/>
              <a:gd name="connsiteX3-161" fmla="*/ 1275851 w 1281763"/>
              <a:gd name="connsiteY3-162" fmla="*/ 1095463 h 1488454"/>
              <a:gd name="connsiteX4-163" fmla="*/ 624537 w 1281763"/>
              <a:gd name="connsiteY4-164" fmla="*/ 1488454 h 1488454"/>
              <a:gd name="connsiteX5-165" fmla="*/ 5996 w 1281763"/>
              <a:gd name="connsiteY5-166" fmla="*/ 1095549 h 1488454"/>
              <a:gd name="connsiteX6-167" fmla="*/ 0 w 1281763"/>
              <a:gd name="connsiteY6-168" fmla="*/ 385851 h 1488454"/>
              <a:gd name="connsiteX0-169" fmla="*/ 0 w 1281763"/>
              <a:gd name="connsiteY0-170" fmla="*/ 388233 h 1490836"/>
              <a:gd name="connsiteX1-171" fmla="*/ 622739 w 1281763"/>
              <a:gd name="connsiteY1-172" fmla="*/ 0 h 1490836"/>
              <a:gd name="connsiteX2-173" fmla="*/ 1281763 w 1281763"/>
              <a:gd name="connsiteY2-174" fmla="*/ 400051 h 1490836"/>
              <a:gd name="connsiteX3-175" fmla="*/ 1275851 w 1281763"/>
              <a:gd name="connsiteY3-176" fmla="*/ 1097845 h 1490836"/>
              <a:gd name="connsiteX4-177" fmla="*/ 624537 w 1281763"/>
              <a:gd name="connsiteY4-178" fmla="*/ 1490836 h 1490836"/>
              <a:gd name="connsiteX5-179" fmla="*/ 5996 w 1281763"/>
              <a:gd name="connsiteY5-180" fmla="*/ 1097931 h 1490836"/>
              <a:gd name="connsiteX6-181" fmla="*/ 0 w 1281763"/>
              <a:gd name="connsiteY6-182" fmla="*/ 388233 h 14908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7243611" y="1702100"/>
            <a:ext cx="1548000" cy="24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-1" fmla="*/ 0 w 1440160"/>
              <a:gd name="connsiteY0-2" fmla="*/ 745419 h 1371774"/>
              <a:gd name="connsiteX1-3" fmla="*/ 679890 w 1440160"/>
              <a:gd name="connsiteY1-4" fmla="*/ 0 h 1371774"/>
              <a:gd name="connsiteX2-5" fmla="*/ 1126982 w 1440160"/>
              <a:gd name="connsiteY2-6" fmla="*/ 119063 h 1371774"/>
              <a:gd name="connsiteX3-7" fmla="*/ 1440160 w 1440160"/>
              <a:gd name="connsiteY3-8" fmla="*/ 745419 h 1371774"/>
              <a:gd name="connsiteX4-9" fmla="*/ 1126982 w 1440160"/>
              <a:gd name="connsiteY4-10" fmla="*/ 1371774 h 1371774"/>
              <a:gd name="connsiteX5-11" fmla="*/ 313178 w 1440160"/>
              <a:gd name="connsiteY5-12" fmla="*/ 1371774 h 1371774"/>
              <a:gd name="connsiteX6-13" fmla="*/ 0 w 1440160"/>
              <a:gd name="connsiteY6-14" fmla="*/ 745419 h 1371774"/>
              <a:gd name="connsiteX0-15" fmla="*/ 0 w 1440160"/>
              <a:gd name="connsiteY0-16" fmla="*/ 745419 h 1371774"/>
              <a:gd name="connsiteX1-17" fmla="*/ 679890 w 1440160"/>
              <a:gd name="connsiteY1-18" fmla="*/ 0 h 1371774"/>
              <a:gd name="connsiteX2-19" fmla="*/ 1379395 w 1440160"/>
              <a:gd name="connsiteY2-20" fmla="*/ 409576 h 1371774"/>
              <a:gd name="connsiteX3-21" fmla="*/ 1440160 w 1440160"/>
              <a:gd name="connsiteY3-22" fmla="*/ 745419 h 1371774"/>
              <a:gd name="connsiteX4-23" fmla="*/ 1126982 w 1440160"/>
              <a:gd name="connsiteY4-24" fmla="*/ 1371774 h 1371774"/>
              <a:gd name="connsiteX5-25" fmla="*/ 313178 w 1440160"/>
              <a:gd name="connsiteY5-26" fmla="*/ 1371774 h 1371774"/>
              <a:gd name="connsiteX6-27" fmla="*/ 0 w 1440160"/>
              <a:gd name="connsiteY6-28" fmla="*/ 745419 h 1371774"/>
              <a:gd name="connsiteX0-29" fmla="*/ 0 w 1379395"/>
              <a:gd name="connsiteY0-30" fmla="*/ 745419 h 1371774"/>
              <a:gd name="connsiteX1-31" fmla="*/ 679890 w 1379395"/>
              <a:gd name="connsiteY1-32" fmla="*/ 0 h 1371774"/>
              <a:gd name="connsiteX2-33" fmla="*/ 1379395 w 1379395"/>
              <a:gd name="connsiteY2-34" fmla="*/ 409576 h 1371774"/>
              <a:gd name="connsiteX3-35" fmla="*/ 1340147 w 1379395"/>
              <a:gd name="connsiteY3-36" fmla="*/ 1102607 h 1371774"/>
              <a:gd name="connsiteX4-37" fmla="*/ 1126982 w 1379395"/>
              <a:gd name="connsiteY4-38" fmla="*/ 1371774 h 1371774"/>
              <a:gd name="connsiteX5-39" fmla="*/ 313178 w 1379395"/>
              <a:gd name="connsiteY5-40" fmla="*/ 1371774 h 1371774"/>
              <a:gd name="connsiteX6-41" fmla="*/ 0 w 1379395"/>
              <a:gd name="connsiteY6-42" fmla="*/ 745419 h 1371774"/>
              <a:gd name="connsiteX0-43" fmla="*/ 0 w 1379395"/>
              <a:gd name="connsiteY0-44" fmla="*/ 745419 h 1483692"/>
              <a:gd name="connsiteX1-45" fmla="*/ 679890 w 1379395"/>
              <a:gd name="connsiteY1-46" fmla="*/ 0 h 1483692"/>
              <a:gd name="connsiteX2-47" fmla="*/ 1379395 w 1379395"/>
              <a:gd name="connsiteY2-48" fmla="*/ 409576 h 1483692"/>
              <a:gd name="connsiteX3-49" fmla="*/ 1340147 w 1379395"/>
              <a:gd name="connsiteY3-50" fmla="*/ 1102607 h 1483692"/>
              <a:gd name="connsiteX4-51" fmla="*/ 757888 w 1379395"/>
              <a:gd name="connsiteY4-52" fmla="*/ 1483692 h 1483692"/>
              <a:gd name="connsiteX5-53" fmla="*/ 313178 w 1379395"/>
              <a:gd name="connsiteY5-54" fmla="*/ 1371774 h 1483692"/>
              <a:gd name="connsiteX6-55" fmla="*/ 0 w 1379395"/>
              <a:gd name="connsiteY6-56" fmla="*/ 745419 h 1483692"/>
              <a:gd name="connsiteX0-57" fmla="*/ 0 w 1379395"/>
              <a:gd name="connsiteY0-58" fmla="*/ 745419 h 1483692"/>
              <a:gd name="connsiteX1-59" fmla="*/ 679890 w 1379395"/>
              <a:gd name="connsiteY1-60" fmla="*/ 0 h 1483692"/>
              <a:gd name="connsiteX2-61" fmla="*/ 1379395 w 1379395"/>
              <a:gd name="connsiteY2-62" fmla="*/ 409576 h 1483692"/>
              <a:gd name="connsiteX3-63" fmla="*/ 1340147 w 1379395"/>
              <a:gd name="connsiteY3-64" fmla="*/ 1102607 h 1483692"/>
              <a:gd name="connsiteX4-65" fmla="*/ 757888 w 1379395"/>
              <a:gd name="connsiteY4-66" fmla="*/ 1483692 h 1483692"/>
              <a:gd name="connsiteX5-67" fmla="*/ 65528 w 1379395"/>
              <a:gd name="connsiteY5-68" fmla="*/ 1086024 h 1483692"/>
              <a:gd name="connsiteX6-69" fmla="*/ 0 w 1379395"/>
              <a:gd name="connsiteY6-70" fmla="*/ 745419 h 1483692"/>
              <a:gd name="connsiteX0-71" fmla="*/ 32104 w 1313867"/>
              <a:gd name="connsiteY0-72" fmla="*/ 385851 h 1483692"/>
              <a:gd name="connsiteX1-73" fmla="*/ 614362 w 1313867"/>
              <a:gd name="connsiteY1-74" fmla="*/ 0 h 1483692"/>
              <a:gd name="connsiteX2-75" fmla="*/ 1313867 w 1313867"/>
              <a:gd name="connsiteY2-76" fmla="*/ 409576 h 1483692"/>
              <a:gd name="connsiteX3-77" fmla="*/ 1274619 w 1313867"/>
              <a:gd name="connsiteY3-78" fmla="*/ 1102607 h 1483692"/>
              <a:gd name="connsiteX4-79" fmla="*/ 692360 w 1313867"/>
              <a:gd name="connsiteY4-80" fmla="*/ 1483692 h 1483692"/>
              <a:gd name="connsiteX5-81" fmla="*/ 0 w 1313867"/>
              <a:gd name="connsiteY5-82" fmla="*/ 1086024 h 1483692"/>
              <a:gd name="connsiteX6-83" fmla="*/ 32104 w 1313867"/>
              <a:gd name="connsiteY6-84" fmla="*/ 385851 h 1483692"/>
              <a:gd name="connsiteX0-85" fmla="*/ 32104 w 1313867"/>
              <a:gd name="connsiteY0-86" fmla="*/ 385851 h 1483692"/>
              <a:gd name="connsiteX1-87" fmla="*/ 647699 w 1313867"/>
              <a:gd name="connsiteY1-88" fmla="*/ 0 h 1483692"/>
              <a:gd name="connsiteX2-89" fmla="*/ 1313867 w 1313867"/>
              <a:gd name="connsiteY2-90" fmla="*/ 409576 h 1483692"/>
              <a:gd name="connsiteX3-91" fmla="*/ 1274619 w 1313867"/>
              <a:gd name="connsiteY3-92" fmla="*/ 1102607 h 1483692"/>
              <a:gd name="connsiteX4-93" fmla="*/ 692360 w 1313867"/>
              <a:gd name="connsiteY4-94" fmla="*/ 1483692 h 1483692"/>
              <a:gd name="connsiteX5-95" fmla="*/ 0 w 1313867"/>
              <a:gd name="connsiteY5-96" fmla="*/ 1086024 h 1483692"/>
              <a:gd name="connsiteX6-97" fmla="*/ 32104 w 1313867"/>
              <a:gd name="connsiteY6-98" fmla="*/ 385851 h 1483692"/>
              <a:gd name="connsiteX0-99" fmla="*/ 32104 w 1313867"/>
              <a:gd name="connsiteY0-100" fmla="*/ 385851 h 1488454"/>
              <a:gd name="connsiteX1-101" fmla="*/ 647699 w 1313867"/>
              <a:gd name="connsiteY1-102" fmla="*/ 0 h 1488454"/>
              <a:gd name="connsiteX2-103" fmla="*/ 1313867 w 1313867"/>
              <a:gd name="connsiteY2-104" fmla="*/ 409576 h 1488454"/>
              <a:gd name="connsiteX3-105" fmla="*/ 1274619 w 1313867"/>
              <a:gd name="connsiteY3-106" fmla="*/ 1102607 h 1488454"/>
              <a:gd name="connsiteX4-107" fmla="*/ 656641 w 1313867"/>
              <a:gd name="connsiteY4-108" fmla="*/ 1488454 h 1488454"/>
              <a:gd name="connsiteX5-109" fmla="*/ 0 w 1313867"/>
              <a:gd name="connsiteY5-110" fmla="*/ 1086024 h 1488454"/>
              <a:gd name="connsiteX6-111" fmla="*/ 32104 w 1313867"/>
              <a:gd name="connsiteY6-112" fmla="*/ 385851 h 1488454"/>
              <a:gd name="connsiteX0-113" fmla="*/ 32104 w 1313867"/>
              <a:gd name="connsiteY0-114" fmla="*/ 385851 h 1488454"/>
              <a:gd name="connsiteX1-115" fmla="*/ 647699 w 1313867"/>
              <a:gd name="connsiteY1-116" fmla="*/ 0 h 1488454"/>
              <a:gd name="connsiteX2-117" fmla="*/ 1313867 w 1313867"/>
              <a:gd name="connsiteY2-118" fmla="*/ 397669 h 1488454"/>
              <a:gd name="connsiteX3-119" fmla="*/ 1274619 w 1313867"/>
              <a:gd name="connsiteY3-120" fmla="*/ 1102607 h 1488454"/>
              <a:gd name="connsiteX4-121" fmla="*/ 656641 w 1313867"/>
              <a:gd name="connsiteY4-122" fmla="*/ 1488454 h 1488454"/>
              <a:gd name="connsiteX5-123" fmla="*/ 0 w 1313867"/>
              <a:gd name="connsiteY5-124" fmla="*/ 1086024 h 1488454"/>
              <a:gd name="connsiteX6-125" fmla="*/ 32104 w 1313867"/>
              <a:gd name="connsiteY6-126" fmla="*/ 385851 h 1488454"/>
              <a:gd name="connsiteX0-127" fmla="*/ 32104 w 1329387"/>
              <a:gd name="connsiteY0-128" fmla="*/ 385851 h 1488454"/>
              <a:gd name="connsiteX1-129" fmla="*/ 647699 w 1329387"/>
              <a:gd name="connsiteY1-130" fmla="*/ 0 h 1488454"/>
              <a:gd name="connsiteX2-131" fmla="*/ 1313867 w 1329387"/>
              <a:gd name="connsiteY2-132" fmla="*/ 397669 h 1488454"/>
              <a:gd name="connsiteX3-133" fmla="*/ 1329387 w 1329387"/>
              <a:gd name="connsiteY3-134" fmla="*/ 1097844 h 1488454"/>
              <a:gd name="connsiteX4-135" fmla="*/ 656641 w 1329387"/>
              <a:gd name="connsiteY4-136" fmla="*/ 1488454 h 1488454"/>
              <a:gd name="connsiteX5-137" fmla="*/ 0 w 1329387"/>
              <a:gd name="connsiteY5-138" fmla="*/ 1086024 h 1488454"/>
              <a:gd name="connsiteX6-139" fmla="*/ 32104 w 1329387"/>
              <a:gd name="connsiteY6-140" fmla="*/ 385851 h 1488454"/>
              <a:gd name="connsiteX0-141" fmla="*/ 0 w 1297283"/>
              <a:gd name="connsiteY0-142" fmla="*/ 385851 h 1488454"/>
              <a:gd name="connsiteX1-143" fmla="*/ 615595 w 1297283"/>
              <a:gd name="connsiteY1-144" fmla="*/ 0 h 1488454"/>
              <a:gd name="connsiteX2-145" fmla="*/ 1281763 w 1297283"/>
              <a:gd name="connsiteY2-146" fmla="*/ 397669 h 1488454"/>
              <a:gd name="connsiteX3-147" fmla="*/ 1297283 w 1297283"/>
              <a:gd name="connsiteY3-148" fmla="*/ 1097844 h 1488454"/>
              <a:gd name="connsiteX4-149" fmla="*/ 624537 w 1297283"/>
              <a:gd name="connsiteY4-150" fmla="*/ 1488454 h 1488454"/>
              <a:gd name="connsiteX5-151" fmla="*/ 5996 w 1297283"/>
              <a:gd name="connsiteY5-152" fmla="*/ 1095549 h 1488454"/>
              <a:gd name="connsiteX6-153" fmla="*/ 0 w 1297283"/>
              <a:gd name="connsiteY6-154" fmla="*/ 385851 h 1488454"/>
              <a:gd name="connsiteX0-155" fmla="*/ 0 w 1281763"/>
              <a:gd name="connsiteY0-156" fmla="*/ 385851 h 1488454"/>
              <a:gd name="connsiteX1-157" fmla="*/ 615595 w 1281763"/>
              <a:gd name="connsiteY1-158" fmla="*/ 0 h 1488454"/>
              <a:gd name="connsiteX2-159" fmla="*/ 1281763 w 1281763"/>
              <a:gd name="connsiteY2-160" fmla="*/ 397669 h 1488454"/>
              <a:gd name="connsiteX3-161" fmla="*/ 1275851 w 1281763"/>
              <a:gd name="connsiteY3-162" fmla="*/ 1095463 h 1488454"/>
              <a:gd name="connsiteX4-163" fmla="*/ 624537 w 1281763"/>
              <a:gd name="connsiteY4-164" fmla="*/ 1488454 h 1488454"/>
              <a:gd name="connsiteX5-165" fmla="*/ 5996 w 1281763"/>
              <a:gd name="connsiteY5-166" fmla="*/ 1095549 h 1488454"/>
              <a:gd name="connsiteX6-167" fmla="*/ 0 w 1281763"/>
              <a:gd name="connsiteY6-168" fmla="*/ 385851 h 1488454"/>
              <a:gd name="connsiteX0-169" fmla="*/ 0 w 1281763"/>
              <a:gd name="connsiteY0-170" fmla="*/ 388233 h 1490836"/>
              <a:gd name="connsiteX1-171" fmla="*/ 622739 w 1281763"/>
              <a:gd name="connsiteY1-172" fmla="*/ 0 h 1490836"/>
              <a:gd name="connsiteX2-173" fmla="*/ 1281763 w 1281763"/>
              <a:gd name="connsiteY2-174" fmla="*/ 400051 h 1490836"/>
              <a:gd name="connsiteX3-175" fmla="*/ 1275851 w 1281763"/>
              <a:gd name="connsiteY3-176" fmla="*/ 1097845 h 1490836"/>
              <a:gd name="connsiteX4-177" fmla="*/ 624537 w 1281763"/>
              <a:gd name="connsiteY4-178" fmla="*/ 1490836 h 1490836"/>
              <a:gd name="connsiteX5-179" fmla="*/ 5996 w 1281763"/>
              <a:gd name="connsiteY5-180" fmla="*/ 1097931 h 1490836"/>
              <a:gd name="connsiteX6-181" fmla="*/ 0 w 1281763"/>
              <a:gd name="connsiteY6-182" fmla="*/ 388233 h 14908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515419" y="1702100"/>
            <a:ext cx="1548000" cy="24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-1" fmla="*/ 0 w 1440160"/>
              <a:gd name="connsiteY0-2" fmla="*/ 745419 h 1371774"/>
              <a:gd name="connsiteX1-3" fmla="*/ 679890 w 1440160"/>
              <a:gd name="connsiteY1-4" fmla="*/ 0 h 1371774"/>
              <a:gd name="connsiteX2-5" fmla="*/ 1126982 w 1440160"/>
              <a:gd name="connsiteY2-6" fmla="*/ 119063 h 1371774"/>
              <a:gd name="connsiteX3-7" fmla="*/ 1440160 w 1440160"/>
              <a:gd name="connsiteY3-8" fmla="*/ 745419 h 1371774"/>
              <a:gd name="connsiteX4-9" fmla="*/ 1126982 w 1440160"/>
              <a:gd name="connsiteY4-10" fmla="*/ 1371774 h 1371774"/>
              <a:gd name="connsiteX5-11" fmla="*/ 313178 w 1440160"/>
              <a:gd name="connsiteY5-12" fmla="*/ 1371774 h 1371774"/>
              <a:gd name="connsiteX6-13" fmla="*/ 0 w 1440160"/>
              <a:gd name="connsiteY6-14" fmla="*/ 745419 h 1371774"/>
              <a:gd name="connsiteX0-15" fmla="*/ 0 w 1440160"/>
              <a:gd name="connsiteY0-16" fmla="*/ 745419 h 1371774"/>
              <a:gd name="connsiteX1-17" fmla="*/ 679890 w 1440160"/>
              <a:gd name="connsiteY1-18" fmla="*/ 0 h 1371774"/>
              <a:gd name="connsiteX2-19" fmla="*/ 1379395 w 1440160"/>
              <a:gd name="connsiteY2-20" fmla="*/ 409576 h 1371774"/>
              <a:gd name="connsiteX3-21" fmla="*/ 1440160 w 1440160"/>
              <a:gd name="connsiteY3-22" fmla="*/ 745419 h 1371774"/>
              <a:gd name="connsiteX4-23" fmla="*/ 1126982 w 1440160"/>
              <a:gd name="connsiteY4-24" fmla="*/ 1371774 h 1371774"/>
              <a:gd name="connsiteX5-25" fmla="*/ 313178 w 1440160"/>
              <a:gd name="connsiteY5-26" fmla="*/ 1371774 h 1371774"/>
              <a:gd name="connsiteX6-27" fmla="*/ 0 w 1440160"/>
              <a:gd name="connsiteY6-28" fmla="*/ 745419 h 1371774"/>
              <a:gd name="connsiteX0-29" fmla="*/ 0 w 1379395"/>
              <a:gd name="connsiteY0-30" fmla="*/ 745419 h 1371774"/>
              <a:gd name="connsiteX1-31" fmla="*/ 679890 w 1379395"/>
              <a:gd name="connsiteY1-32" fmla="*/ 0 h 1371774"/>
              <a:gd name="connsiteX2-33" fmla="*/ 1379395 w 1379395"/>
              <a:gd name="connsiteY2-34" fmla="*/ 409576 h 1371774"/>
              <a:gd name="connsiteX3-35" fmla="*/ 1340147 w 1379395"/>
              <a:gd name="connsiteY3-36" fmla="*/ 1102607 h 1371774"/>
              <a:gd name="connsiteX4-37" fmla="*/ 1126982 w 1379395"/>
              <a:gd name="connsiteY4-38" fmla="*/ 1371774 h 1371774"/>
              <a:gd name="connsiteX5-39" fmla="*/ 313178 w 1379395"/>
              <a:gd name="connsiteY5-40" fmla="*/ 1371774 h 1371774"/>
              <a:gd name="connsiteX6-41" fmla="*/ 0 w 1379395"/>
              <a:gd name="connsiteY6-42" fmla="*/ 745419 h 1371774"/>
              <a:gd name="connsiteX0-43" fmla="*/ 0 w 1379395"/>
              <a:gd name="connsiteY0-44" fmla="*/ 745419 h 1483692"/>
              <a:gd name="connsiteX1-45" fmla="*/ 679890 w 1379395"/>
              <a:gd name="connsiteY1-46" fmla="*/ 0 h 1483692"/>
              <a:gd name="connsiteX2-47" fmla="*/ 1379395 w 1379395"/>
              <a:gd name="connsiteY2-48" fmla="*/ 409576 h 1483692"/>
              <a:gd name="connsiteX3-49" fmla="*/ 1340147 w 1379395"/>
              <a:gd name="connsiteY3-50" fmla="*/ 1102607 h 1483692"/>
              <a:gd name="connsiteX4-51" fmla="*/ 757888 w 1379395"/>
              <a:gd name="connsiteY4-52" fmla="*/ 1483692 h 1483692"/>
              <a:gd name="connsiteX5-53" fmla="*/ 313178 w 1379395"/>
              <a:gd name="connsiteY5-54" fmla="*/ 1371774 h 1483692"/>
              <a:gd name="connsiteX6-55" fmla="*/ 0 w 1379395"/>
              <a:gd name="connsiteY6-56" fmla="*/ 745419 h 1483692"/>
              <a:gd name="connsiteX0-57" fmla="*/ 0 w 1379395"/>
              <a:gd name="connsiteY0-58" fmla="*/ 745419 h 1483692"/>
              <a:gd name="connsiteX1-59" fmla="*/ 679890 w 1379395"/>
              <a:gd name="connsiteY1-60" fmla="*/ 0 h 1483692"/>
              <a:gd name="connsiteX2-61" fmla="*/ 1379395 w 1379395"/>
              <a:gd name="connsiteY2-62" fmla="*/ 409576 h 1483692"/>
              <a:gd name="connsiteX3-63" fmla="*/ 1340147 w 1379395"/>
              <a:gd name="connsiteY3-64" fmla="*/ 1102607 h 1483692"/>
              <a:gd name="connsiteX4-65" fmla="*/ 757888 w 1379395"/>
              <a:gd name="connsiteY4-66" fmla="*/ 1483692 h 1483692"/>
              <a:gd name="connsiteX5-67" fmla="*/ 65528 w 1379395"/>
              <a:gd name="connsiteY5-68" fmla="*/ 1086024 h 1483692"/>
              <a:gd name="connsiteX6-69" fmla="*/ 0 w 1379395"/>
              <a:gd name="connsiteY6-70" fmla="*/ 745419 h 1483692"/>
              <a:gd name="connsiteX0-71" fmla="*/ 32104 w 1313867"/>
              <a:gd name="connsiteY0-72" fmla="*/ 385851 h 1483692"/>
              <a:gd name="connsiteX1-73" fmla="*/ 614362 w 1313867"/>
              <a:gd name="connsiteY1-74" fmla="*/ 0 h 1483692"/>
              <a:gd name="connsiteX2-75" fmla="*/ 1313867 w 1313867"/>
              <a:gd name="connsiteY2-76" fmla="*/ 409576 h 1483692"/>
              <a:gd name="connsiteX3-77" fmla="*/ 1274619 w 1313867"/>
              <a:gd name="connsiteY3-78" fmla="*/ 1102607 h 1483692"/>
              <a:gd name="connsiteX4-79" fmla="*/ 692360 w 1313867"/>
              <a:gd name="connsiteY4-80" fmla="*/ 1483692 h 1483692"/>
              <a:gd name="connsiteX5-81" fmla="*/ 0 w 1313867"/>
              <a:gd name="connsiteY5-82" fmla="*/ 1086024 h 1483692"/>
              <a:gd name="connsiteX6-83" fmla="*/ 32104 w 1313867"/>
              <a:gd name="connsiteY6-84" fmla="*/ 385851 h 1483692"/>
              <a:gd name="connsiteX0-85" fmla="*/ 32104 w 1313867"/>
              <a:gd name="connsiteY0-86" fmla="*/ 385851 h 1483692"/>
              <a:gd name="connsiteX1-87" fmla="*/ 647699 w 1313867"/>
              <a:gd name="connsiteY1-88" fmla="*/ 0 h 1483692"/>
              <a:gd name="connsiteX2-89" fmla="*/ 1313867 w 1313867"/>
              <a:gd name="connsiteY2-90" fmla="*/ 409576 h 1483692"/>
              <a:gd name="connsiteX3-91" fmla="*/ 1274619 w 1313867"/>
              <a:gd name="connsiteY3-92" fmla="*/ 1102607 h 1483692"/>
              <a:gd name="connsiteX4-93" fmla="*/ 692360 w 1313867"/>
              <a:gd name="connsiteY4-94" fmla="*/ 1483692 h 1483692"/>
              <a:gd name="connsiteX5-95" fmla="*/ 0 w 1313867"/>
              <a:gd name="connsiteY5-96" fmla="*/ 1086024 h 1483692"/>
              <a:gd name="connsiteX6-97" fmla="*/ 32104 w 1313867"/>
              <a:gd name="connsiteY6-98" fmla="*/ 385851 h 1483692"/>
              <a:gd name="connsiteX0-99" fmla="*/ 32104 w 1313867"/>
              <a:gd name="connsiteY0-100" fmla="*/ 385851 h 1488454"/>
              <a:gd name="connsiteX1-101" fmla="*/ 647699 w 1313867"/>
              <a:gd name="connsiteY1-102" fmla="*/ 0 h 1488454"/>
              <a:gd name="connsiteX2-103" fmla="*/ 1313867 w 1313867"/>
              <a:gd name="connsiteY2-104" fmla="*/ 409576 h 1488454"/>
              <a:gd name="connsiteX3-105" fmla="*/ 1274619 w 1313867"/>
              <a:gd name="connsiteY3-106" fmla="*/ 1102607 h 1488454"/>
              <a:gd name="connsiteX4-107" fmla="*/ 656641 w 1313867"/>
              <a:gd name="connsiteY4-108" fmla="*/ 1488454 h 1488454"/>
              <a:gd name="connsiteX5-109" fmla="*/ 0 w 1313867"/>
              <a:gd name="connsiteY5-110" fmla="*/ 1086024 h 1488454"/>
              <a:gd name="connsiteX6-111" fmla="*/ 32104 w 1313867"/>
              <a:gd name="connsiteY6-112" fmla="*/ 385851 h 1488454"/>
              <a:gd name="connsiteX0-113" fmla="*/ 32104 w 1313867"/>
              <a:gd name="connsiteY0-114" fmla="*/ 385851 h 1488454"/>
              <a:gd name="connsiteX1-115" fmla="*/ 647699 w 1313867"/>
              <a:gd name="connsiteY1-116" fmla="*/ 0 h 1488454"/>
              <a:gd name="connsiteX2-117" fmla="*/ 1313867 w 1313867"/>
              <a:gd name="connsiteY2-118" fmla="*/ 397669 h 1488454"/>
              <a:gd name="connsiteX3-119" fmla="*/ 1274619 w 1313867"/>
              <a:gd name="connsiteY3-120" fmla="*/ 1102607 h 1488454"/>
              <a:gd name="connsiteX4-121" fmla="*/ 656641 w 1313867"/>
              <a:gd name="connsiteY4-122" fmla="*/ 1488454 h 1488454"/>
              <a:gd name="connsiteX5-123" fmla="*/ 0 w 1313867"/>
              <a:gd name="connsiteY5-124" fmla="*/ 1086024 h 1488454"/>
              <a:gd name="connsiteX6-125" fmla="*/ 32104 w 1313867"/>
              <a:gd name="connsiteY6-126" fmla="*/ 385851 h 1488454"/>
              <a:gd name="connsiteX0-127" fmla="*/ 32104 w 1329387"/>
              <a:gd name="connsiteY0-128" fmla="*/ 385851 h 1488454"/>
              <a:gd name="connsiteX1-129" fmla="*/ 647699 w 1329387"/>
              <a:gd name="connsiteY1-130" fmla="*/ 0 h 1488454"/>
              <a:gd name="connsiteX2-131" fmla="*/ 1313867 w 1329387"/>
              <a:gd name="connsiteY2-132" fmla="*/ 397669 h 1488454"/>
              <a:gd name="connsiteX3-133" fmla="*/ 1329387 w 1329387"/>
              <a:gd name="connsiteY3-134" fmla="*/ 1097844 h 1488454"/>
              <a:gd name="connsiteX4-135" fmla="*/ 656641 w 1329387"/>
              <a:gd name="connsiteY4-136" fmla="*/ 1488454 h 1488454"/>
              <a:gd name="connsiteX5-137" fmla="*/ 0 w 1329387"/>
              <a:gd name="connsiteY5-138" fmla="*/ 1086024 h 1488454"/>
              <a:gd name="connsiteX6-139" fmla="*/ 32104 w 1329387"/>
              <a:gd name="connsiteY6-140" fmla="*/ 385851 h 1488454"/>
              <a:gd name="connsiteX0-141" fmla="*/ 0 w 1297283"/>
              <a:gd name="connsiteY0-142" fmla="*/ 385851 h 1488454"/>
              <a:gd name="connsiteX1-143" fmla="*/ 615595 w 1297283"/>
              <a:gd name="connsiteY1-144" fmla="*/ 0 h 1488454"/>
              <a:gd name="connsiteX2-145" fmla="*/ 1281763 w 1297283"/>
              <a:gd name="connsiteY2-146" fmla="*/ 397669 h 1488454"/>
              <a:gd name="connsiteX3-147" fmla="*/ 1297283 w 1297283"/>
              <a:gd name="connsiteY3-148" fmla="*/ 1097844 h 1488454"/>
              <a:gd name="connsiteX4-149" fmla="*/ 624537 w 1297283"/>
              <a:gd name="connsiteY4-150" fmla="*/ 1488454 h 1488454"/>
              <a:gd name="connsiteX5-151" fmla="*/ 5996 w 1297283"/>
              <a:gd name="connsiteY5-152" fmla="*/ 1095549 h 1488454"/>
              <a:gd name="connsiteX6-153" fmla="*/ 0 w 1297283"/>
              <a:gd name="connsiteY6-154" fmla="*/ 385851 h 1488454"/>
              <a:gd name="connsiteX0-155" fmla="*/ 0 w 1281763"/>
              <a:gd name="connsiteY0-156" fmla="*/ 385851 h 1488454"/>
              <a:gd name="connsiteX1-157" fmla="*/ 615595 w 1281763"/>
              <a:gd name="connsiteY1-158" fmla="*/ 0 h 1488454"/>
              <a:gd name="connsiteX2-159" fmla="*/ 1281763 w 1281763"/>
              <a:gd name="connsiteY2-160" fmla="*/ 397669 h 1488454"/>
              <a:gd name="connsiteX3-161" fmla="*/ 1275851 w 1281763"/>
              <a:gd name="connsiteY3-162" fmla="*/ 1095463 h 1488454"/>
              <a:gd name="connsiteX4-163" fmla="*/ 624537 w 1281763"/>
              <a:gd name="connsiteY4-164" fmla="*/ 1488454 h 1488454"/>
              <a:gd name="connsiteX5-165" fmla="*/ 5996 w 1281763"/>
              <a:gd name="connsiteY5-166" fmla="*/ 1095549 h 1488454"/>
              <a:gd name="connsiteX6-167" fmla="*/ 0 w 1281763"/>
              <a:gd name="connsiteY6-168" fmla="*/ 385851 h 1488454"/>
              <a:gd name="connsiteX0-169" fmla="*/ 0 w 1281763"/>
              <a:gd name="connsiteY0-170" fmla="*/ 388233 h 1490836"/>
              <a:gd name="connsiteX1-171" fmla="*/ 622739 w 1281763"/>
              <a:gd name="connsiteY1-172" fmla="*/ 0 h 1490836"/>
              <a:gd name="connsiteX2-173" fmla="*/ 1281763 w 1281763"/>
              <a:gd name="connsiteY2-174" fmla="*/ 400051 h 1490836"/>
              <a:gd name="connsiteX3-175" fmla="*/ 1275851 w 1281763"/>
              <a:gd name="connsiteY3-176" fmla="*/ 1097845 h 1490836"/>
              <a:gd name="connsiteX4-177" fmla="*/ 624537 w 1281763"/>
              <a:gd name="connsiteY4-178" fmla="*/ 1490836 h 1490836"/>
              <a:gd name="connsiteX5-179" fmla="*/ 5996 w 1281763"/>
              <a:gd name="connsiteY5-180" fmla="*/ 1097931 h 1490836"/>
              <a:gd name="connsiteX6-181" fmla="*/ 0 w 1281763"/>
              <a:gd name="connsiteY6-182" fmla="*/ 388233 h 149083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9144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9144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4677139"/>
            <a:ext cx="9144000" cy="218086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438674"/>
            <a:ext cx="3373328" cy="544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9" y="1622871"/>
            <a:ext cx="1945465" cy="40068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9144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9144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123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1316766"/>
            <a:ext cx="6438182" cy="4366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>
          <a:xfrm>
            <a:off x="233772" y="5682850"/>
            <a:ext cx="8676456" cy="7224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10340" y="1873324"/>
            <a:ext cx="3085597" cy="30424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/>
          <p:cNvSpPr>
            <a:spLocks noGrp="1"/>
          </p:cNvSpPr>
          <p:nvPr>
            <p:ph type="pic" idx="1" hasCustomPrompt="1"/>
          </p:nvPr>
        </p:nvSpPr>
        <p:spPr>
          <a:xfrm>
            <a:off x="5148065" y="1908313"/>
            <a:ext cx="2568434" cy="3040360"/>
          </a:xfrm>
          <a:custGeom>
            <a:avLst/>
            <a:gdLst>
              <a:gd name="connsiteX0" fmla="*/ 125450 w 2568434"/>
              <a:gd name="connsiteY0" fmla="*/ 111684 h 2280270"/>
              <a:gd name="connsiteX1" fmla="*/ 2442984 w 2568434"/>
              <a:gd name="connsiteY1" fmla="*/ 111684 h 2280270"/>
              <a:gd name="connsiteX2" fmla="*/ 2442984 w 2568434"/>
              <a:gd name="connsiteY2" fmla="*/ 2168586 h 2280270"/>
              <a:gd name="connsiteX3" fmla="*/ 125450 w 2568434"/>
              <a:gd name="connsiteY3" fmla="*/ 2168586 h 2280270"/>
              <a:gd name="connsiteX4" fmla="*/ 96085 w 2568434"/>
              <a:gd name="connsiteY4" fmla="*/ 82319 h 2280270"/>
              <a:gd name="connsiteX5" fmla="*/ 96085 w 2568434"/>
              <a:gd name="connsiteY5" fmla="*/ 2197951 h 2280270"/>
              <a:gd name="connsiteX6" fmla="*/ 2472349 w 2568434"/>
              <a:gd name="connsiteY6" fmla="*/ 2197951 h 2280270"/>
              <a:gd name="connsiteX7" fmla="*/ 2472349 w 2568434"/>
              <a:gd name="connsiteY7" fmla="*/ 82319 h 2280270"/>
              <a:gd name="connsiteX8" fmla="*/ 0 w 2568434"/>
              <a:gd name="connsiteY8" fmla="*/ 0 h 2280270"/>
              <a:gd name="connsiteX9" fmla="*/ 2568434 w 2568434"/>
              <a:gd name="connsiteY9" fmla="*/ 0 h 2280270"/>
              <a:gd name="connsiteX10" fmla="*/ 2568434 w 2568434"/>
              <a:gd name="connsiteY10" fmla="*/ 2280270 h 2280270"/>
              <a:gd name="connsiteX11" fmla="*/ 0 w 2568434"/>
              <a:gd name="connsiteY11" fmla="*/ 2280270 h 2280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8434" h="2280270">
                <a:moveTo>
                  <a:pt x="125450" y="111684"/>
                </a:moveTo>
                <a:lnTo>
                  <a:pt x="2442984" y="111684"/>
                </a:lnTo>
                <a:lnTo>
                  <a:pt x="2442984" y="2168586"/>
                </a:lnTo>
                <a:lnTo>
                  <a:pt x="125450" y="2168586"/>
                </a:lnTo>
                <a:close/>
                <a:moveTo>
                  <a:pt x="96085" y="82319"/>
                </a:moveTo>
                <a:lnTo>
                  <a:pt x="96085" y="2197951"/>
                </a:lnTo>
                <a:lnTo>
                  <a:pt x="2472349" y="2197951"/>
                </a:lnTo>
                <a:lnTo>
                  <a:pt x="2472349" y="82319"/>
                </a:lnTo>
                <a:close/>
                <a:moveTo>
                  <a:pt x="0" y="0"/>
                </a:moveTo>
                <a:lnTo>
                  <a:pt x="2568434" y="0"/>
                </a:lnTo>
                <a:lnTo>
                  <a:pt x="2568434" y="2280270"/>
                </a:lnTo>
                <a:lnTo>
                  <a:pt x="0" y="22802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/>
          <p:cNvSpPr>
            <a:spLocks noGrp="1"/>
          </p:cNvSpPr>
          <p:nvPr>
            <p:ph type="pic" idx="10" hasCustomPrompt="1"/>
          </p:nvPr>
        </p:nvSpPr>
        <p:spPr>
          <a:xfrm>
            <a:off x="7704000" y="4938000"/>
            <a:ext cx="1440000" cy="192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그림 개체 틀 11"/>
          <p:cNvSpPr>
            <a:spLocks noGrp="1"/>
          </p:cNvSpPr>
          <p:nvPr>
            <p:ph type="pic" idx="11" hasCustomPrompt="1"/>
          </p:nvPr>
        </p:nvSpPr>
        <p:spPr>
          <a:xfrm>
            <a:off x="3708064" y="0"/>
            <a:ext cx="1440000" cy="192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0"/>
          <p:cNvSpPr txBox="1">
            <a:spLocks noGrp="1"/>
          </p:cNvSpPr>
          <p:nvPr>
            <p:ph type="title"/>
          </p:nvPr>
        </p:nvSpPr>
        <p:spPr>
          <a:xfrm>
            <a:off x="1752600" y="282575"/>
            <a:ext cx="7086600" cy="944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body" idx="1"/>
          </p:nvPr>
        </p:nvSpPr>
        <p:spPr>
          <a:xfrm>
            <a:off x="609600" y="1633538"/>
            <a:ext cx="8229600" cy="469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12750" algn="l"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 panose="020B0604020202020204"/>
              <a:buChar char="•"/>
              <a:defRPr>
                <a:solidFill>
                  <a:schemeClr val="dk1"/>
                </a:solidFill>
              </a:defRPr>
            </a:lvl1pPr>
            <a:lvl2pPr marL="914400" lvl="1" indent="-393700" algn="l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 panose="020B0604020202020204"/>
              <a:buChar char="–"/>
              <a:defRPr>
                <a:solidFill>
                  <a:schemeClr val="dk1"/>
                </a:solidFill>
              </a:defRPr>
            </a:lvl2pPr>
            <a:lvl3pPr marL="1371600" lvl="2" indent="-36830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 panose="02020603050405020304"/>
              <a:buChar char="•"/>
              <a:defRPr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–"/>
              <a:defRPr>
                <a:solidFill>
                  <a:schemeClr val="dk1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»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20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0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41021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685800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9144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9144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4572000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/>
          <p:cNvSpPr>
            <a:spLocks noGrp="1"/>
          </p:cNvSpPr>
          <p:nvPr>
            <p:ph type="pic" idx="1" hasCustomPrompt="1"/>
          </p:nvPr>
        </p:nvSpPr>
        <p:spPr>
          <a:xfrm>
            <a:off x="6984000" y="-1"/>
            <a:ext cx="2160000" cy="6858001"/>
          </a:xfrm>
          <a:custGeom>
            <a:avLst/>
            <a:gdLst>
              <a:gd name="connsiteX0" fmla="*/ 0 w 2160000"/>
              <a:gd name="connsiteY0" fmla="*/ 1425596 h 5143501"/>
              <a:gd name="connsiteX1" fmla="*/ 651889 w 2160000"/>
              <a:gd name="connsiteY1" fmla="*/ 2077485 h 5143501"/>
              <a:gd name="connsiteX2" fmla="*/ 0 w 2160000"/>
              <a:gd name="connsiteY2" fmla="*/ 2729373 h 5143501"/>
              <a:gd name="connsiteX3" fmla="*/ 0 w 2160000"/>
              <a:gd name="connsiteY3" fmla="*/ 0 h 5143501"/>
              <a:gd name="connsiteX4" fmla="*/ 2160000 w 2160000"/>
              <a:gd name="connsiteY4" fmla="*/ 0 h 5143501"/>
              <a:gd name="connsiteX5" fmla="*/ 2160000 w 2160000"/>
              <a:gd name="connsiteY5" fmla="*/ 5143501 h 5143501"/>
              <a:gd name="connsiteX6" fmla="*/ 0 w 2160000"/>
              <a:gd name="connsiteY6" fmla="*/ 5143501 h 5143501"/>
              <a:gd name="connsiteX7" fmla="*/ 0 w 2160000"/>
              <a:gd name="connsiteY7" fmla="*/ 2856759 h 5143501"/>
              <a:gd name="connsiteX8" fmla="*/ 779274 w 2160000"/>
              <a:gd name="connsiteY8" fmla="*/ 2077485 h 5143501"/>
              <a:gd name="connsiteX9" fmla="*/ 0 w 2160000"/>
              <a:gd name="connsiteY9" fmla="*/ 129821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0000" h="5143501">
                <a:moveTo>
                  <a:pt x="0" y="1425596"/>
                </a:moveTo>
                <a:lnTo>
                  <a:pt x="651889" y="2077485"/>
                </a:lnTo>
                <a:lnTo>
                  <a:pt x="0" y="2729373"/>
                </a:lnTo>
                <a:close/>
                <a:moveTo>
                  <a:pt x="0" y="0"/>
                </a:moveTo>
                <a:lnTo>
                  <a:pt x="2160000" y="0"/>
                </a:lnTo>
                <a:lnTo>
                  <a:pt x="2160000" y="5143501"/>
                </a:lnTo>
                <a:lnTo>
                  <a:pt x="0" y="5143501"/>
                </a:lnTo>
                <a:lnTo>
                  <a:pt x="0" y="2856759"/>
                </a:lnTo>
                <a:lnTo>
                  <a:pt x="779274" y="2077485"/>
                </a:lnTo>
                <a:lnTo>
                  <a:pt x="0" y="129821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그림 개체 틀 13"/>
          <p:cNvSpPr>
            <a:spLocks noGrp="1"/>
          </p:cNvSpPr>
          <p:nvPr>
            <p:ph type="pic" idx="12" hasCustomPrompt="1"/>
          </p:nvPr>
        </p:nvSpPr>
        <p:spPr>
          <a:xfrm>
            <a:off x="4734004" y="2841757"/>
            <a:ext cx="2160000" cy="4016243"/>
          </a:xfrm>
          <a:custGeom>
            <a:avLst/>
            <a:gdLst>
              <a:gd name="connsiteX0" fmla="*/ 1563187 w 2160000"/>
              <a:gd name="connsiteY0" fmla="*/ 0 h 3012182"/>
              <a:gd name="connsiteX1" fmla="*/ 2160000 w 2160000"/>
              <a:gd name="connsiteY1" fmla="*/ 0 h 3012182"/>
              <a:gd name="connsiteX2" fmla="*/ 2160000 w 2160000"/>
              <a:gd name="connsiteY2" fmla="*/ 596813 h 3012182"/>
              <a:gd name="connsiteX3" fmla="*/ 0 w 2160000"/>
              <a:gd name="connsiteY3" fmla="*/ 0 h 3012182"/>
              <a:gd name="connsiteX4" fmla="*/ 1435802 w 2160000"/>
              <a:gd name="connsiteY4" fmla="*/ 0 h 3012182"/>
              <a:gd name="connsiteX5" fmla="*/ 2160000 w 2160000"/>
              <a:gd name="connsiteY5" fmla="*/ 724199 h 3012182"/>
              <a:gd name="connsiteX6" fmla="*/ 2160000 w 2160000"/>
              <a:gd name="connsiteY6" fmla="*/ 3012182 h 3012182"/>
              <a:gd name="connsiteX7" fmla="*/ 0 w 2160000"/>
              <a:gd name="connsiteY7" fmla="*/ 3012182 h 3012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0000" h="3012182">
                <a:moveTo>
                  <a:pt x="1563187" y="0"/>
                </a:moveTo>
                <a:lnTo>
                  <a:pt x="2160000" y="0"/>
                </a:lnTo>
                <a:lnTo>
                  <a:pt x="2160000" y="596813"/>
                </a:lnTo>
                <a:close/>
                <a:moveTo>
                  <a:pt x="0" y="0"/>
                </a:moveTo>
                <a:lnTo>
                  <a:pt x="1435802" y="0"/>
                </a:lnTo>
                <a:lnTo>
                  <a:pt x="2160000" y="724199"/>
                </a:lnTo>
                <a:lnTo>
                  <a:pt x="2160000" y="3012182"/>
                </a:lnTo>
                <a:lnTo>
                  <a:pt x="0" y="301218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492000" y="2841757"/>
            <a:ext cx="1152008" cy="40162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/>
          <p:cNvSpPr>
            <a:spLocks noGrp="1"/>
          </p:cNvSpPr>
          <p:nvPr>
            <p:ph type="pic" idx="14" hasCustomPrompt="1"/>
          </p:nvPr>
        </p:nvSpPr>
        <p:spPr>
          <a:xfrm>
            <a:off x="3492000" y="-1"/>
            <a:ext cx="3393830" cy="2724647"/>
          </a:xfrm>
          <a:custGeom>
            <a:avLst/>
            <a:gdLst>
              <a:gd name="connsiteX0" fmla="*/ 3393830 w 3393830"/>
              <a:gd name="connsiteY0" fmla="*/ 1435011 h 2043485"/>
              <a:gd name="connsiteX1" fmla="*/ 3393830 w 3393830"/>
              <a:gd name="connsiteY1" fmla="*/ 2043485 h 2043485"/>
              <a:gd name="connsiteX2" fmla="*/ 2785356 w 3393830"/>
              <a:gd name="connsiteY2" fmla="*/ 2043485 h 2043485"/>
              <a:gd name="connsiteX3" fmla="*/ 0 w 3393830"/>
              <a:gd name="connsiteY3" fmla="*/ 0 h 2043485"/>
              <a:gd name="connsiteX4" fmla="*/ 3393830 w 3393830"/>
              <a:gd name="connsiteY4" fmla="*/ 0 h 2043485"/>
              <a:gd name="connsiteX5" fmla="*/ 3393830 w 3393830"/>
              <a:gd name="connsiteY5" fmla="*/ 1307626 h 2043485"/>
              <a:gd name="connsiteX6" fmla="*/ 2657971 w 3393830"/>
              <a:gd name="connsiteY6" fmla="*/ 2043485 h 2043485"/>
              <a:gd name="connsiteX7" fmla="*/ 0 w 3393830"/>
              <a:gd name="connsiteY7" fmla="*/ 2043485 h 204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93830" h="2043485">
                <a:moveTo>
                  <a:pt x="3393830" y="1435011"/>
                </a:moveTo>
                <a:lnTo>
                  <a:pt x="3393830" y="2043485"/>
                </a:lnTo>
                <a:lnTo>
                  <a:pt x="2785356" y="2043485"/>
                </a:lnTo>
                <a:close/>
                <a:moveTo>
                  <a:pt x="0" y="0"/>
                </a:moveTo>
                <a:lnTo>
                  <a:pt x="3393830" y="0"/>
                </a:lnTo>
                <a:lnTo>
                  <a:pt x="3393830" y="1307626"/>
                </a:lnTo>
                <a:lnTo>
                  <a:pt x="2657971" y="2043485"/>
                </a:lnTo>
                <a:lnTo>
                  <a:pt x="0" y="204348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그림 개체 틀 23"/>
          <p:cNvSpPr>
            <a:spLocks noGrp="1"/>
          </p:cNvSpPr>
          <p:nvPr>
            <p:ph type="pic" idx="18" hasCustomPrompt="1"/>
          </p:nvPr>
        </p:nvSpPr>
        <p:spPr>
          <a:xfrm>
            <a:off x="7301329" y="1993507"/>
            <a:ext cx="1840931" cy="4865768"/>
          </a:xfrm>
          <a:custGeom>
            <a:avLst/>
            <a:gdLst>
              <a:gd name="connsiteX0" fmla="*/ 540722 w 1840931"/>
              <a:gd name="connsiteY0" fmla="*/ 1288720 h 3649326"/>
              <a:gd name="connsiteX1" fmla="*/ 1084110 w 1840931"/>
              <a:gd name="connsiteY1" fmla="*/ 1832108 h 3649326"/>
              <a:gd name="connsiteX2" fmla="*/ 548200 w 1840931"/>
              <a:gd name="connsiteY2" fmla="*/ 2368018 h 3649326"/>
              <a:gd name="connsiteX3" fmla="*/ 0 w 1840931"/>
              <a:gd name="connsiteY3" fmla="*/ 1824663 h 3649326"/>
              <a:gd name="connsiteX4" fmla="*/ 1840931 w 1840931"/>
              <a:gd name="connsiteY4" fmla="*/ 0 h 3649326"/>
              <a:gd name="connsiteX5" fmla="*/ 1840931 w 1840931"/>
              <a:gd name="connsiteY5" fmla="*/ 3649326 h 3649326"/>
              <a:gd name="connsiteX6" fmla="*/ 609809 w 1840931"/>
              <a:gd name="connsiteY6" fmla="*/ 2429083 h 3649326"/>
              <a:gd name="connsiteX7" fmla="*/ 1206783 w 1840931"/>
              <a:gd name="connsiteY7" fmla="*/ 1832108 h 3649326"/>
              <a:gd name="connsiteX8" fmla="*/ 602331 w 1840931"/>
              <a:gd name="connsiteY8" fmla="*/ 1227655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0931" h="3649326">
                <a:moveTo>
                  <a:pt x="540722" y="1288720"/>
                </a:moveTo>
                <a:lnTo>
                  <a:pt x="1084110" y="1832108"/>
                </a:lnTo>
                <a:lnTo>
                  <a:pt x="548200" y="2368018"/>
                </a:lnTo>
                <a:lnTo>
                  <a:pt x="0" y="1824663"/>
                </a:lnTo>
                <a:close/>
                <a:moveTo>
                  <a:pt x="1840931" y="0"/>
                </a:moveTo>
                <a:lnTo>
                  <a:pt x="1840931" y="3649326"/>
                </a:lnTo>
                <a:lnTo>
                  <a:pt x="609809" y="2429083"/>
                </a:lnTo>
                <a:lnTo>
                  <a:pt x="1206783" y="1832108"/>
                </a:lnTo>
                <a:lnTo>
                  <a:pt x="602331" y="12276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그림 개체 틀 22"/>
          <p:cNvSpPr>
            <a:spLocks noGrp="1"/>
          </p:cNvSpPr>
          <p:nvPr>
            <p:ph type="pic" idx="19" hasCustomPrompt="1"/>
          </p:nvPr>
        </p:nvSpPr>
        <p:spPr>
          <a:xfrm>
            <a:off x="5476381" y="4514695"/>
            <a:ext cx="3530788" cy="2358672"/>
          </a:xfrm>
          <a:custGeom>
            <a:avLst/>
            <a:gdLst>
              <a:gd name="connsiteX0" fmla="*/ 2368610 w 3530788"/>
              <a:gd name="connsiteY0" fmla="*/ 604337 h 1769004"/>
              <a:gd name="connsiteX1" fmla="*/ 3530788 w 3530788"/>
              <a:gd name="connsiteY1" fmla="*/ 1761052 h 1769004"/>
              <a:gd name="connsiteX2" fmla="*/ 0 w 3530788"/>
              <a:gd name="connsiteY2" fmla="*/ 1769004 h 1769004"/>
              <a:gd name="connsiteX3" fmla="*/ 1159186 w 3530788"/>
              <a:gd name="connsiteY3" fmla="*/ 604826 h 1769004"/>
              <a:gd name="connsiteX4" fmla="*/ 1763653 w 3530788"/>
              <a:gd name="connsiteY4" fmla="*/ 1209294 h 1769004"/>
              <a:gd name="connsiteX5" fmla="*/ 1761418 w 3530788"/>
              <a:gd name="connsiteY5" fmla="*/ 0 h 1769004"/>
              <a:gd name="connsiteX6" fmla="*/ 2307129 w 3530788"/>
              <a:gd name="connsiteY6" fmla="*/ 543145 h 1769004"/>
              <a:gd name="connsiteX7" fmla="*/ 1763653 w 3530788"/>
              <a:gd name="connsiteY7" fmla="*/ 1086621 h 1769004"/>
              <a:gd name="connsiteX8" fmla="*/ 1220390 w 3530788"/>
              <a:gd name="connsiteY8" fmla="*/ 543358 h 1769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30788" h="1769004">
                <a:moveTo>
                  <a:pt x="2368610" y="604337"/>
                </a:moveTo>
                <a:lnTo>
                  <a:pt x="3530788" y="1761052"/>
                </a:lnTo>
                <a:lnTo>
                  <a:pt x="0" y="1769004"/>
                </a:lnTo>
                <a:lnTo>
                  <a:pt x="1159186" y="604826"/>
                </a:lnTo>
                <a:lnTo>
                  <a:pt x="1763653" y="1209294"/>
                </a:lnTo>
                <a:close/>
                <a:moveTo>
                  <a:pt x="1761418" y="0"/>
                </a:moveTo>
                <a:lnTo>
                  <a:pt x="2307129" y="543145"/>
                </a:lnTo>
                <a:lnTo>
                  <a:pt x="1763653" y="1086621"/>
                </a:lnTo>
                <a:lnTo>
                  <a:pt x="1220390" y="5433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그림 개체 틀 21"/>
          <p:cNvSpPr>
            <a:spLocks noGrp="1"/>
          </p:cNvSpPr>
          <p:nvPr>
            <p:ph type="pic" idx="20" hasCustomPrompt="1"/>
          </p:nvPr>
        </p:nvSpPr>
        <p:spPr>
          <a:xfrm>
            <a:off x="3491431" y="1993507"/>
            <a:ext cx="3681862" cy="4865768"/>
          </a:xfrm>
          <a:custGeom>
            <a:avLst/>
            <a:gdLst>
              <a:gd name="connsiteX0" fmla="*/ 3143876 w 3681862"/>
              <a:gd name="connsiteY0" fmla="*/ 1291431 h 3649326"/>
              <a:gd name="connsiteX1" fmla="*/ 3681862 w 3681862"/>
              <a:gd name="connsiteY1" fmla="*/ 1824663 h 3649326"/>
              <a:gd name="connsiteX2" fmla="*/ 3136398 w 3681862"/>
              <a:gd name="connsiteY2" fmla="*/ 2365307 h 3649326"/>
              <a:gd name="connsiteX3" fmla="*/ 2603199 w 3681862"/>
              <a:gd name="connsiteY3" fmla="*/ 1832108 h 3649326"/>
              <a:gd name="connsiteX4" fmla="*/ 1840931 w 3681862"/>
              <a:gd name="connsiteY4" fmla="*/ 0 h 3649326"/>
              <a:gd name="connsiteX5" fmla="*/ 3082267 w 3681862"/>
              <a:gd name="connsiteY5" fmla="*/ 1230367 h 3649326"/>
              <a:gd name="connsiteX6" fmla="*/ 2480526 w 3681862"/>
              <a:gd name="connsiteY6" fmla="*/ 1832108 h 3649326"/>
              <a:gd name="connsiteX7" fmla="*/ 3074789 w 3681862"/>
              <a:gd name="connsiteY7" fmla="*/ 2426371 h 3649326"/>
              <a:gd name="connsiteX8" fmla="*/ 1840931 w 3681862"/>
              <a:gd name="connsiteY8" fmla="*/ 3649326 h 3649326"/>
              <a:gd name="connsiteX9" fmla="*/ 0 w 3681862"/>
              <a:gd name="connsiteY9" fmla="*/ 1824663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81862" h="3649326">
                <a:moveTo>
                  <a:pt x="3143876" y="1291431"/>
                </a:moveTo>
                <a:lnTo>
                  <a:pt x="3681862" y="1824663"/>
                </a:lnTo>
                <a:lnTo>
                  <a:pt x="3136398" y="2365307"/>
                </a:lnTo>
                <a:lnTo>
                  <a:pt x="2603199" y="1832108"/>
                </a:lnTo>
                <a:close/>
                <a:moveTo>
                  <a:pt x="1840931" y="0"/>
                </a:moveTo>
                <a:lnTo>
                  <a:pt x="3082267" y="1230367"/>
                </a:lnTo>
                <a:lnTo>
                  <a:pt x="2480526" y="1832108"/>
                </a:lnTo>
                <a:lnTo>
                  <a:pt x="3074789" y="2426371"/>
                </a:lnTo>
                <a:lnTo>
                  <a:pt x="1840931" y="3649326"/>
                </a:lnTo>
                <a:lnTo>
                  <a:pt x="0" y="18246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그림 개체 틀 20"/>
          <p:cNvSpPr>
            <a:spLocks noGrp="1"/>
          </p:cNvSpPr>
          <p:nvPr>
            <p:ph type="pic" idx="21" hasCustomPrompt="1"/>
          </p:nvPr>
        </p:nvSpPr>
        <p:spPr>
          <a:xfrm>
            <a:off x="5396868" y="-15091"/>
            <a:ext cx="3681862" cy="4356885"/>
          </a:xfrm>
          <a:custGeom>
            <a:avLst/>
            <a:gdLst>
              <a:gd name="connsiteX0" fmla="*/ 1843166 w 3681862"/>
              <a:gd name="connsiteY0" fmla="*/ 2193152 h 3267664"/>
              <a:gd name="connsiteX1" fmla="*/ 2381694 w 3681862"/>
              <a:gd name="connsiteY1" fmla="*/ 2731680 h 3267664"/>
              <a:gd name="connsiteX2" fmla="*/ 1840931 w 3681862"/>
              <a:gd name="connsiteY2" fmla="*/ 3267664 h 3267664"/>
              <a:gd name="connsiteX3" fmla="*/ 1302413 w 3681862"/>
              <a:gd name="connsiteY3" fmla="*/ 2733905 h 3267664"/>
              <a:gd name="connsiteX4" fmla="*/ 1467221 w 3681862"/>
              <a:gd name="connsiteY4" fmla="*/ 0 h 3267664"/>
              <a:gd name="connsiteX5" fmla="*/ 2284092 w 3681862"/>
              <a:gd name="connsiteY5" fmla="*/ 19269 h 3267664"/>
              <a:gd name="connsiteX6" fmla="*/ 3681862 w 3681862"/>
              <a:gd name="connsiteY6" fmla="*/ 1443001 h 3267664"/>
              <a:gd name="connsiteX7" fmla="*/ 2443303 w 3681862"/>
              <a:gd name="connsiteY7" fmla="*/ 2670616 h 3267664"/>
              <a:gd name="connsiteX8" fmla="*/ 1843166 w 3681862"/>
              <a:gd name="connsiteY8" fmla="*/ 2070479 h 3267664"/>
              <a:gd name="connsiteX9" fmla="*/ 1240805 w 3681862"/>
              <a:gd name="connsiteY9" fmla="*/ 2672841 h 3267664"/>
              <a:gd name="connsiteX10" fmla="*/ 0 w 3681862"/>
              <a:gd name="connsiteY10" fmla="*/ 1443001 h 3267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681862" h="3267664">
                <a:moveTo>
                  <a:pt x="1843166" y="2193152"/>
                </a:moveTo>
                <a:lnTo>
                  <a:pt x="2381694" y="2731680"/>
                </a:lnTo>
                <a:lnTo>
                  <a:pt x="1840931" y="3267664"/>
                </a:lnTo>
                <a:lnTo>
                  <a:pt x="1302413" y="2733905"/>
                </a:lnTo>
                <a:close/>
                <a:moveTo>
                  <a:pt x="1467221" y="0"/>
                </a:moveTo>
                <a:cubicBezTo>
                  <a:pt x="1832276" y="3773"/>
                  <a:pt x="1919036" y="-406"/>
                  <a:pt x="2284092" y="19269"/>
                </a:cubicBezTo>
                <a:lnTo>
                  <a:pt x="3681862" y="1443001"/>
                </a:lnTo>
                <a:lnTo>
                  <a:pt x="2443303" y="2670616"/>
                </a:lnTo>
                <a:lnTo>
                  <a:pt x="1843166" y="2070479"/>
                </a:lnTo>
                <a:lnTo>
                  <a:pt x="1240805" y="2672841"/>
                </a:lnTo>
                <a:lnTo>
                  <a:pt x="0" y="144300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9144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9144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5536" y="1689609"/>
            <a:ext cx="1440160" cy="23042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5536" y="4101075"/>
            <a:ext cx="1440160" cy="23042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1911680" y="1689609"/>
            <a:ext cx="1440160" cy="23042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1911680" y="4101075"/>
            <a:ext cx="1440160" cy="23042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5736054" y="1689609"/>
            <a:ext cx="1440160" cy="23042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9" hasCustomPrompt="1"/>
          </p:nvPr>
        </p:nvSpPr>
        <p:spPr>
          <a:xfrm>
            <a:off x="5736055" y="4101075"/>
            <a:ext cx="1440160" cy="23042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7252198" y="1689609"/>
            <a:ext cx="1440160" cy="23042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7252198" y="4101075"/>
            <a:ext cx="1440160" cy="23042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3427823" y="1700807"/>
            <a:ext cx="2232248" cy="470452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123479"/>
            <a:ext cx="8679898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9144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508786"/>
            <a:ext cx="2849840" cy="486556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796667"/>
            <a:ext cx="108520" cy="4320631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08921" y="1734657"/>
            <a:ext cx="669775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cs typeface="+mn-c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9138" y="2130425"/>
            <a:ext cx="7772400" cy="14700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09600" y="6245225"/>
            <a:ext cx="1981200" cy="476250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716713" y="6230938"/>
            <a:ext cx="2133600" cy="54927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15EAB53-327E-4220-A7C8-79A6407182B7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F4F63AB-74FF-4D4D-9C96-7E67E70BF8FF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1"/>
          <p:cNvSpPr txBox="1"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rgbClr val="000066"/>
              </a:buClr>
              <a:buSzPts val="2400"/>
              <a:buFont typeface="Times New Roman" panose="02020603050405020304"/>
              <a:buNone/>
              <a:defRPr sz="2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rgbClr val="000066"/>
              </a:buClr>
              <a:buSzPts val="2000"/>
              <a:buFont typeface="Arial" panose="020B0604020202020204"/>
              <a:buNone/>
              <a:defRPr sz="2000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Font typeface="Arial" panose="020B0604020202020204"/>
              <a:buNone/>
              <a:defRPr sz="1800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 panose="020B0604020202020204"/>
              <a:buNone/>
              <a:defRPr sz="1600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 panose="020B0604020202020204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21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1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FF88ED3-DC84-4DB0-B233-29AE8689A18E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33538"/>
            <a:ext cx="4038600" cy="4691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33538"/>
            <a:ext cx="4038600" cy="4691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D79D017-4D2B-4917-98EC-EFDC1350D1A8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3F7F60C-663B-45B5-8BAA-0CD5F56CC8F6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49BD403-5F74-427A-8423-78614D45D9C1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8445B6F-8FF7-4085-BE97-4B03885D15AA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5A644C7-8C57-4BC2-BD31-5EE7CB8540FD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B64E658-6E24-430E-B2BE-9BADE501346F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B4A5476-CA43-47FE-BA67-73FA2851AFC8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82575"/>
            <a:ext cx="2057400" cy="60420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82575"/>
            <a:ext cx="6019800" cy="60420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4DC5CE5-D93D-42E1-A365-D1BB034BB8AD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2"/>
          <p:cNvSpPr txBox="1"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rgbClr val="000066"/>
              </a:buClr>
              <a:buSzPts val="2400"/>
              <a:buFont typeface="Arial" panose="020B0604020202020204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rgbClr val="000066"/>
              </a:buClr>
              <a:buSzPts val="2000"/>
              <a:buFont typeface="Arial" panose="020B0604020202020204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Font typeface="Arial" panose="020B0604020202020204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 panose="020B0604020202020204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 panose="020B0604020202020204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body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rgbClr val="000066"/>
              </a:buClr>
              <a:buSzPts val="2400"/>
              <a:buFont typeface="Arial" panose="020B0604020202020204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rgbClr val="000066"/>
              </a:buClr>
              <a:buSzPts val="2000"/>
              <a:buFont typeface="Arial" panose="020B0604020202020204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Font typeface="Arial" panose="020B0604020202020204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 panose="020B0604020202020204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 panose="020B0604020202020204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2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2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2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 txBox="1">
            <a:spLocks noGrp="1"/>
          </p:cNvSpPr>
          <p:nvPr>
            <p:ph type="title"/>
          </p:nvPr>
        </p:nvSpPr>
        <p:spPr>
          <a:xfrm>
            <a:off x="1752600" y="282575"/>
            <a:ext cx="7086600" cy="944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3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body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rgbClr val="000066"/>
              </a:buClr>
              <a:buSzPts val="3200"/>
              <a:buFont typeface="Arial" panose="020B0604020202020204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rgbClr val="000066"/>
              </a:buClr>
              <a:buSzPts val="2800"/>
              <a:buFont typeface="Arial" panose="020B0604020202020204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rgbClr val="000066"/>
              </a:buClr>
              <a:buSzPts val="2400"/>
              <a:buFont typeface="Arial" panose="020B0604020202020204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rgbClr val="000066"/>
              </a:buClr>
              <a:buSzPts val="2000"/>
              <a:buFont typeface="Arial" panose="020B0604020202020204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rgbClr val="000066"/>
              </a:buClr>
              <a:buSzPts val="2000"/>
              <a:buFont typeface="Arial" panose="020B0604020202020204"/>
              <a:buChar char="»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body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 panose="020B0604020202020204"/>
              <a:buNone/>
              <a:defRPr sz="1600"/>
            </a:lvl1pPr>
            <a:lvl2pPr marL="914400" lvl="1" indent="-228600" algn="l">
              <a:spcBef>
                <a:spcPts val="280"/>
              </a:spcBef>
              <a:spcAft>
                <a:spcPts val="0"/>
              </a:spcAft>
              <a:buClr>
                <a:srgbClr val="000066"/>
              </a:buClr>
              <a:buSzPts val="1400"/>
              <a:buFont typeface="Arial" panose="020B0604020202020204"/>
              <a:buNone/>
              <a:defRPr sz="1400"/>
            </a:lvl2pPr>
            <a:lvl3pPr marL="1371600" lvl="2" indent="-228600" algn="l">
              <a:spcBef>
                <a:spcPts val="240"/>
              </a:spcBef>
              <a:spcAft>
                <a:spcPts val="0"/>
              </a:spcAft>
              <a:buClr>
                <a:srgbClr val="000066"/>
              </a:buClr>
              <a:buSzPts val="1200"/>
              <a:buFont typeface="Arial" panose="020B0604020202020204"/>
              <a:buNone/>
              <a:defRPr sz="12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000066"/>
              </a:buClr>
              <a:buSzPts val="1000"/>
              <a:buFont typeface="Arial" panose="020B0604020202020204"/>
              <a:buNone/>
              <a:defRPr sz="10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rgbClr val="000066"/>
              </a:buClr>
              <a:buSzPts val="1000"/>
              <a:buFont typeface="Arial" panose="020B0604020202020204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5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5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>
            <a:spLocks noGrp="1"/>
          </p:cNvSpPr>
          <p:nvPr>
            <p:ph type="pic" idx="2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>
            <a:spLocks noGrp="1"/>
          </p:cNvSpPr>
          <p:nvPr>
            <p:ph type="body" idx="1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Clr>
                <a:srgbClr val="000066"/>
              </a:buClr>
              <a:buSzPts val="1600"/>
              <a:buFont typeface="Arial" panose="020B0604020202020204"/>
              <a:buNone/>
              <a:defRPr sz="1600"/>
            </a:lvl1pPr>
            <a:lvl2pPr marL="914400" lvl="1" indent="-228600" algn="l">
              <a:spcBef>
                <a:spcPts val="280"/>
              </a:spcBef>
              <a:spcAft>
                <a:spcPts val="0"/>
              </a:spcAft>
              <a:buClr>
                <a:srgbClr val="000066"/>
              </a:buClr>
              <a:buSzPts val="1400"/>
              <a:buFont typeface="Arial" panose="020B0604020202020204"/>
              <a:buNone/>
              <a:defRPr sz="1400"/>
            </a:lvl2pPr>
            <a:lvl3pPr marL="1371600" lvl="2" indent="-228600" algn="l">
              <a:spcBef>
                <a:spcPts val="240"/>
              </a:spcBef>
              <a:spcAft>
                <a:spcPts val="0"/>
              </a:spcAft>
              <a:buClr>
                <a:srgbClr val="000066"/>
              </a:buClr>
              <a:buSzPts val="1200"/>
              <a:buFont typeface="Arial" panose="020B0604020202020204"/>
              <a:buNone/>
              <a:defRPr sz="1200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rgbClr val="000066"/>
              </a:buClr>
              <a:buSzPts val="1000"/>
              <a:buFont typeface="Arial" panose="020B0604020202020204"/>
              <a:buNone/>
              <a:defRPr sz="1000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rgbClr val="000066"/>
              </a:buClr>
              <a:buSzPts val="1000"/>
              <a:buFont typeface="Arial" panose="020B0604020202020204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>
            <a:spLocks noGrp="1"/>
          </p:cNvSpPr>
          <p:nvPr>
            <p:ph type="title"/>
          </p:nvPr>
        </p:nvSpPr>
        <p:spPr>
          <a:xfrm>
            <a:off x="1752600" y="282575"/>
            <a:ext cx="7086600" cy="944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1"/>
          </p:nvPr>
        </p:nvSpPr>
        <p:spPr>
          <a:xfrm rot="5400000">
            <a:off x="2378869" y="-135731"/>
            <a:ext cx="469106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7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>
            <a:spLocks noGrp="1"/>
          </p:cNvSpPr>
          <p:nvPr>
            <p:ph type="title"/>
          </p:nvPr>
        </p:nvSpPr>
        <p:spPr>
          <a:xfrm>
            <a:off x="1752600" y="282575"/>
            <a:ext cx="7086600" cy="944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99663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99663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99663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99663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99663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99663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99663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99663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7" name="Google Shape;7;p17"/>
          <p:cNvSpPr txBox="1">
            <a:spLocks noGrp="1"/>
          </p:cNvSpPr>
          <p:nvPr>
            <p:ph type="body" idx="1"/>
          </p:nvPr>
        </p:nvSpPr>
        <p:spPr>
          <a:xfrm>
            <a:off x="609600" y="1633538"/>
            <a:ext cx="8229600" cy="469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12750" algn="l" rtl="0">
              <a:spcBef>
                <a:spcPts val="580"/>
              </a:spcBef>
              <a:spcAft>
                <a:spcPts val="0"/>
              </a:spcAft>
              <a:buClr>
                <a:srgbClr val="000066"/>
              </a:buClr>
              <a:buSzPts val="2900"/>
              <a:buFont typeface="Arial" panose="020B0604020202020204"/>
              <a:buChar char="•"/>
              <a:defRPr sz="2900" b="0" i="0" u="none" strike="noStrike" cap="none">
                <a:solidFill>
                  <a:srgbClr val="00006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93700" algn="l" rtl="0">
              <a:spcBef>
                <a:spcPts val="520"/>
              </a:spcBef>
              <a:spcAft>
                <a:spcPts val="0"/>
              </a:spcAft>
              <a:buClr>
                <a:srgbClr val="000066"/>
              </a:buClr>
              <a:buSzPts val="2600"/>
              <a:buFont typeface="Arial" panose="020B0604020202020204"/>
              <a:buChar char="–"/>
              <a:defRPr sz="2600" b="0" i="0" u="none" strike="noStrike" cap="none">
                <a:solidFill>
                  <a:srgbClr val="00006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68300" algn="l" rtl="0">
              <a:spcBef>
                <a:spcPts val="440"/>
              </a:spcBef>
              <a:spcAft>
                <a:spcPts val="0"/>
              </a:spcAft>
              <a:buClr>
                <a:srgbClr val="000066"/>
              </a:buClr>
              <a:buSzPts val="2200"/>
              <a:buFont typeface="Arial" panose="020B0604020202020204"/>
              <a:buChar char="•"/>
              <a:defRPr sz="2200" b="0" i="0" u="none" strike="noStrike" cap="none">
                <a:solidFill>
                  <a:srgbClr val="00006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Font typeface="Arial" panose="020B0604020202020204"/>
              <a:buChar char="–"/>
              <a:defRPr sz="1800" b="0" i="0" u="none" strike="noStrike" cap="none">
                <a:solidFill>
                  <a:srgbClr val="00006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rgbClr val="000066"/>
              </a:buClr>
              <a:buSzPts val="1800"/>
              <a:buFont typeface="Arial" panose="020B0604020202020204"/>
              <a:buChar char="»"/>
              <a:defRPr sz="1800" b="0" i="0" u="none" strike="noStrike" cap="none">
                <a:solidFill>
                  <a:srgbClr val="00006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8" name="Google Shape;8;p17"/>
          <p:cNvSpPr txBox="1">
            <a:spLocks noGrp="1"/>
          </p:cNvSpPr>
          <p:nvPr>
            <p:ph type="dt" idx="10"/>
          </p:nvPr>
        </p:nvSpPr>
        <p:spPr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9" name="Google Shape;9;p17"/>
          <p:cNvSpPr txBox="1">
            <a:spLocks noGrp="1"/>
          </p:cNvSpPr>
          <p:nvPr>
            <p:ph type="ftr" idx="11"/>
          </p:nvPr>
        </p:nvSpPr>
        <p:spPr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0" name="Google Shape;10;p17"/>
          <p:cNvSpPr txBox="1">
            <a:spLocks noGrp="1"/>
          </p:cNvSpPr>
          <p:nvPr>
            <p:ph type="sldNum" idx="12"/>
          </p:nvPr>
        </p:nvSpPr>
        <p:spPr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52600" y="282575"/>
            <a:ext cx="7086600" cy="944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33538"/>
            <a:ext cx="8229600" cy="4691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78563"/>
            <a:ext cx="19812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19388" y="62833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05600" y="6226175"/>
            <a:ext cx="2133600" cy="554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06FFC55-A7E0-43C6-B48A-D297196E04B7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‹#›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200" b="1" kern="1200">
          <a:solidFill>
            <a:srgbClr val="996633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 b="1">
          <a:solidFill>
            <a:srgbClr val="996633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900" kern="1200">
          <a:solidFill>
            <a:srgbClr val="000066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600" kern="1200">
          <a:solidFill>
            <a:srgbClr val="000066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200" kern="1200">
          <a:solidFill>
            <a:srgbClr val="000066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kern="1200">
          <a:solidFill>
            <a:srgbClr val="000066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kern="1200">
          <a:solidFill>
            <a:srgbClr val="00006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57383" y="462227"/>
            <a:ext cx="7102486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b="1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TRƯỜNG </a:t>
            </a:r>
            <a:r>
              <a:rPr lang="vi-VN" sz="1800" b="1" smtClean="0">
                <a:solidFill>
                  <a:schemeClr val="accent2">
                    <a:lumMod val="50000"/>
                  </a:schemeClr>
                </a:solidFill>
                <a:latin typeface="+mn-lt"/>
              </a:rPr>
              <a:t>ĐẠI </a:t>
            </a:r>
            <a:r>
              <a:rPr lang="vi-VN" sz="1800" b="1" dirty="0">
                <a:solidFill>
                  <a:schemeClr val="accent2">
                    <a:lumMod val="50000"/>
                  </a:schemeClr>
                </a:solidFill>
                <a:latin typeface="+mn-lt"/>
              </a:rPr>
              <a:t>HỌC CẦN THƠ</a:t>
            </a:r>
          </a:p>
          <a:p>
            <a:pPr algn="ctr"/>
            <a:r>
              <a:rPr lang="vi-VN" sz="1800" b="1" dirty="0">
                <a:solidFill>
                  <a:schemeClr val="accent2">
                    <a:lumMod val="50000"/>
                  </a:schemeClr>
                </a:solidFill>
                <a:latin typeface="+mn-lt"/>
              </a:rPr>
              <a:t>TRƯỜNG CÔNG NGHỆ THÔNG TIN VÀ TRUYỀN THÔNG</a:t>
            </a:r>
            <a:endParaRPr lang="en-US" sz="1800" dirty="0">
              <a:solidFill>
                <a:schemeClr val="accent2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704204" y="2843604"/>
            <a:ext cx="7855665" cy="1775633"/>
          </a:xfrm>
          <a:prstGeom prst="roundRect">
            <a:avLst/>
          </a:prstGeom>
          <a:solidFill>
            <a:srgbClr val="153784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</a:pPr>
            <a:r>
              <a:rPr lang="en-US" altLang="en-US" sz="3600" kern="1200" dirty="0" smtClean="0">
                <a:ln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ahoma" panose="020B0604030504040204" pitchFamily="34" charset="0"/>
              </a:rPr>
              <a:t>XÂY DỰNG WEBSITE CUNG CẤP CÁC KHÓA HỌC TRỰC TUYẾN</a:t>
            </a:r>
            <a:endParaRPr lang="en-US" sz="3600" kern="1200" dirty="0">
              <a:ln>
                <a:solidFill>
                  <a:srgbClr val="002060"/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0267101"/>
              </p:ext>
            </p:extLst>
          </p:nvPr>
        </p:nvGraphicFramePr>
        <p:xfrm>
          <a:off x="0" y="5275341"/>
          <a:ext cx="914400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080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59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800"/>
                        <a:buFont typeface="Times New Roman" panose="02020603050405020304"/>
                        <a:buNone/>
                        <a:defRPr/>
                      </a:pPr>
                      <a:r>
                        <a:rPr kumimoji="0" lang="vi-VN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 </a:t>
                      </a: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      </a:t>
                      </a:r>
                      <a:r>
                        <a:rPr kumimoji="0" lang="en-US" sz="2000" b="1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Sinh</a:t>
                      </a:r>
                      <a:r>
                        <a:rPr kumimoji="0" lang="en-US" sz="2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 </a:t>
                      </a:r>
                      <a:r>
                        <a:rPr kumimoji="0" lang="en-US" sz="2000" b="1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viên</a:t>
                      </a:r>
                      <a:r>
                        <a:rPr kumimoji="0" lang="en-US" sz="2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 </a:t>
                      </a:r>
                      <a:r>
                        <a:rPr kumimoji="0" lang="en-US" sz="2000" b="1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thực</a:t>
                      </a:r>
                      <a:r>
                        <a:rPr kumimoji="0" lang="en-US" sz="2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 </a:t>
                      </a:r>
                      <a:r>
                        <a:rPr kumimoji="0" lang="en-US" sz="2000" b="1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hiện</a:t>
                      </a:r>
                      <a:r>
                        <a:rPr kumimoji="0" lang="en-US" sz="2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:</a:t>
                      </a:r>
                      <a:endParaRPr kumimoji="0" lang="vi-VN" sz="2000" b="0" i="0" u="none" strike="noStrike" kern="0" cap="none" spc="0" normalizeH="0" baseline="0" noProof="0" dirty="0" smtClean="0">
                        <a:ln>
                          <a:noFill/>
                        </a:ln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Times New Roman" panose="02020603050405020304"/>
                        <a:cs typeface="Times New Roman" panose="02020603050405020304" pitchFamily="18" charset="0"/>
                        <a:sym typeface="Times New Roman" panose="02020603050405020304"/>
                      </a:endParaRP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100"/>
                        <a:buFont typeface="Courier New" panose="02070309020205020404"/>
                        <a:buNone/>
                        <a:defRPr/>
                      </a:pPr>
                      <a:r>
                        <a:rPr kumimoji="0" lang="vi-VN" sz="2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B2016985</a:t>
                      </a:r>
                      <a:r>
                        <a:rPr kumimoji="0" lang="en-US" sz="2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Times New Roman" panose="02020603050405020304"/>
                          <a:cs typeface="Times New Roman" panose="02020603050405020304" pitchFamily="18" charset="0"/>
                          <a:sym typeface="Times New Roman" panose="02020603050405020304"/>
                        </a:rPr>
                        <a:t> – Đổ Hiếu Nghĩa</a:t>
                      </a:r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sz="20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Giảng</a:t>
                      </a: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 </a:t>
                      </a:r>
                      <a:r>
                        <a:rPr kumimoji="0" lang="en-US" sz="20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viên</a:t>
                      </a: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 </a:t>
                      </a:r>
                      <a:r>
                        <a:rPr kumimoji="0" lang="en-US" sz="2000" b="1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hướng</a:t>
                      </a:r>
                      <a:r>
                        <a:rPr kumimoji="0" lang="en-US" sz="20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 </a:t>
                      </a:r>
                      <a:r>
                        <a:rPr kumimoji="0" lang="en-US" sz="2000" b="1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dẫn</a:t>
                      </a:r>
                      <a:r>
                        <a:rPr kumimoji="0" lang="en-US" sz="2000" b="1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TS</a:t>
                      </a: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. </a:t>
                      </a:r>
                      <a:r>
                        <a:rPr kumimoji="0" lang="en-US" sz="20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Trần</a:t>
                      </a:r>
                      <a:r>
                        <a:rPr kumimoji="0" lang="en-US" sz="2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 </a:t>
                      </a:r>
                      <a:r>
                        <a:rPr kumimoji="0" lang="en-US" sz="20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Nguyễn</a:t>
                      </a:r>
                      <a:r>
                        <a:rPr kumimoji="0" lang="en-US" sz="2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 Minh </a:t>
                      </a:r>
                      <a:r>
                        <a:rPr kumimoji="0" lang="en-US" sz="20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cs typeface="Times New Roman" panose="02020603050405020304" pitchFamily="18" charset="0"/>
                          <a:sym typeface="Arial" panose="020B0604020202020204"/>
                        </a:rPr>
                        <a:t>Thư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accent2">
                            <a:lumMod val="50000"/>
                          </a:schemeClr>
                        </a:solidFill>
                        <a:effectLst/>
                        <a:uLnTx/>
                        <a:uFillTx/>
                        <a:latin typeface="+mn-lt"/>
                        <a:cs typeface="Times New Roman" panose="02020603050405020304" pitchFamily="18" charset="0"/>
                        <a:sym typeface="Arial" panose="020B0604020202020204"/>
                      </a:endParaRPr>
                    </a:p>
                    <a:p>
                      <a:endParaRPr lang="en-US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0" y="1497818"/>
            <a:ext cx="914400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>
              <a:buClrTx/>
            </a:pPr>
            <a:r>
              <a:rPr lang="en-US" sz="3200" kern="1200" dirty="0">
                <a:ln>
                  <a:solidFill>
                    <a:srgbClr val="E9F6FA"/>
                  </a:solidFill>
                </a:ln>
                <a:solidFill>
                  <a:srgbClr val="EEB5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ahoma" panose="020B0604030504040204" pitchFamily="34" charset="0"/>
              </a:rPr>
              <a:t>BÁO </a:t>
            </a:r>
            <a:r>
              <a:rPr lang="en-US" sz="3200" kern="1200" dirty="0" smtClean="0">
                <a:ln>
                  <a:solidFill>
                    <a:srgbClr val="E9F6FA"/>
                  </a:solidFill>
                </a:ln>
                <a:solidFill>
                  <a:srgbClr val="EEB5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ahoma" panose="020B0604030504040204" pitchFamily="34" charset="0"/>
              </a:rPr>
              <a:t>CÁO NIÊN LUẬN CƠ SỞ</a:t>
            </a:r>
          </a:p>
          <a:p>
            <a:pPr lvl="0" algn="ctr">
              <a:buClrTx/>
            </a:pPr>
            <a:r>
              <a:rPr lang="en-US" sz="3200" kern="1200" dirty="0" smtClean="0">
                <a:ln>
                  <a:solidFill>
                    <a:srgbClr val="E9F6FA"/>
                  </a:solidFill>
                </a:ln>
                <a:solidFill>
                  <a:srgbClr val="EEB5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ahoma" panose="020B0604030504040204" pitchFamily="34" charset="0"/>
              </a:rPr>
              <a:t>NGÀNH KHOA HỌC MÁY TÍNH</a:t>
            </a:r>
            <a:endParaRPr lang="vi-VN" altLang="en-US" sz="3200" kern="1200" dirty="0">
              <a:ln>
                <a:solidFill>
                  <a:srgbClr val="E9F6FA"/>
                </a:solidFill>
              </a:ln>
              <a:solidFill>
                <a:srgbClr val="EEB5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Black" panose="020B0A02040204020203" pitchFamily="34" charset="0"/>
              <a:ea typeface="Segoe UI Black" panose="020B0A02040204020203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950583" y="2890981"/>
            <a:ext cx="5521636" cy="1123712"/>
          </a:xfrm>
          <a:prstGeom prst="roundRect">
            <a:avLst/>
          </a:prstGeom>
          <a:noFill/>
          <a:ln>
            <a:noFill/>
          </a:ln>
          <a:effectLst>
            <a:innerShdw blurRad="114300">
              <a:prstClr val="black"/>
            </a:innerShdw>
          </a:effectLst>
        </p:spPr>
        <p:txBody>
          <a:bodyPr wrap="square">
            <a:spAutoFit/>
          </a:bodyPr>
          <a:lstStyle/>
          <a:p>
            <a:r>
              <a:rPr lang="en-US" sz="6000" kern="1200" dirty="0">
                <a:ln>
                  <a:solidFill>
                    <a:srgbClr val="E4F1F7"/>
                  </a:solidFill>
                </a:ln>
                <a:solidFill>
                  <a:srgbClr val="0069A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Tahoma" panose="020B0604030504040204" pitchFamily="34" charset="0"/>
              </a:rPr>
              <a:t>THANK YOU!</a:t>
            </a:r>
            <a:endParaRPr lang="en-US" sz="6000" dirty="0">
              <a:ln>
                <a:solidFill>
                  <a:srgbClr val="E4F1F7"/>
                </a:solidFill>
              </a:ln>
              <a:solidFill>
                <a:srgbClr val="0069A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129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034491" y="1869156"/>
            <a:ext cx="6300502" cy="640340"/>
          </a:xfrm>
          <a:prstGeom prst="roundRect">
            <a:avLst/>
          </a:prstGeom>
          <a:solidFill>
            <a:srgbClr val="0069AD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10"/>
          <p:cNvSpPr txBox="1"/>
          <p:nvPr/>
        </p:nvSpPr>
        <p:spPr bwMode="auto">
          <a:xfrm>
            <a:off x="2238273" y="1934491"/>
            <a:ext cx="5794357" cy="510778"/>
          </a:xfrm>
          <a:prstGeom prst="roundRect">
            <a:avLst/>
          </a:prstGeom>
          <a:solidFill>
            <a:srgbClr val="0069AD"/>
          </a:solidFill>
          <a:ln>
            <a:noFill/>
          </a:ln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Vấn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đề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nghiên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cứu</a:t>
            </a:r>
            <a:endParaRPr lang="en-US" altLang="ko-KR" sz="23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9" name="Chevron 8"/>
          <p:cNvSpPr/>
          <p:nvPr/>
        </p:nvSpPr>
        <p:spPr>
          <a:xfrm rot="16200000">
            <a:off x="1090589" y="1690834"/>
            <a:ext cx="838984" cy="806261"/>
          </a:xfrm>
          <a:prstGeom prst="chevron">
            <a:avLst>
              <a:gd name="adj" fmla="val 33915"/>
            </a:avLst>
          </a:prstGeom>
          <a:solidFill>
            <a:srgbClr val="0069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25923" y="1789225"/>
            <a:ext cx="5640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300" b="1" dirty="0">
                <a:solidFill>
                  <a:schemeClr val="bg1"/>
                </a:solidFill>
                <a:cs typeface="Arial" panose="020B0604020202020204" pitchFamily="34" charset="0"/>
              </a:rPr>
              <a:t>01</a:t>
            </a:r>
            <a:endParaRPr lang="ko-KR" altLang="en-US" sz="23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2034491" y="2878841"/>
            <a:ext cx="6300502" cy="640340"/>
          </a:xfrm>
          <a:prstGeom prst="roundRect">
            <a:avLst/>
          </a:prstGeom>
          <a:solidFill>
            <a:srgbClr val="3CA8CE"/>
          </a:solidFill>
          <a:ln w="25400">
            <a:solidFill>
              <a:srgbClr val="3CA8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0"/>
          <p:cNvSpPr txBox="1"/>
          <p:nvPr/>
        </p:nvSpPr>
        <p:spPr bwMode="auto">
          <a:xfrm>
            <a:off x="2238276" y="2922869"/>
            <a:ext cx="6105574" cy="493299"/>
          </a:xfrm>
          <a:prstGeom prst="round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Thiết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kế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-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giải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pháp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cho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bài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</a:rPr>
              <a:t>toán</a:t>
            </a:r>
            <a:endParaRPr lang="en-US" altLang="ko-KR" sz="23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8" name="Chevron 17"/>
          <p:cNvSpPr/>
          <p:nvPr/>
        </p:nvSpPr>
        <p:spPr>
          <a:xfrm rot="16200000">
            <a:off x="1073283" y="2711820"/>
            <a:ext cx="838984" cy="806261"/>
          </a:xfrm>
          <a:prstGeom prst="chevron">
            <a:avLst>
              <a:gd name="adj" fmla="val 33915"/>
            </a:avLst>
          </a:prstGeom>
          <a:solidFill>
            <a:srgbClr val="3CA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17064" y="2831515"/>
            <a:ext cx="5640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300" b="1" dirty="0">
                <a:solidFill>
                  <a:schemeClr val="bg1"/>
                </a:solidFill>
                <a:cs typeface="Arial" panose="020B0604020202020204" pitchFamily="34" charset="0"/>
              </a:rPr>
              <a:t>02</a:t>
            </a:r>
            <a:endParaRPr lang="ko-KR" altLang="en-US" sz="23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2017007" y="3836287"/>
            <a:ext cx="6300502" cy="640340"/>
          </a:xfrm>
          <a:prstGeom prst="roundRect">
            <a:avLst/>
          </a:prstGeom>
          <a:solidFill>
            <a:srgbClr val="0069AD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10"/>
          <p:cNvSpPr txBox="1"/>
          <p:nvPr/>
        </p:nvSpPr>
        <p:spPr bwMode="auto">
          <a:xfrm>
            <a:off x="2238273" y="3923591"/>
            <a:ext cx="5794357" cy="493295"/>
          </a:xfrm>
          <a:prstGeom prst="round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Kết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quả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đạt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được</a:t>
            </a:r>
            <a:endParaRPr lang="en-US" altLang="ko-KR" sz="23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4" name="Chevron 23"/>
          <p:cNvSpPr/>
          <p:nvPr/>
        </p:nvSpPr>
        <p:spPr>
          <a:xfrm rot="16200000">
            <a:off x="1087250" y="3628976"/>
            <a:ext cx="838984" cy="806261"/>
          </a:xfrm>
          <a:prstGeom prst="chevron">
            <a:avLst>
              <a:gd name="adj" fmla="val 33915"/>
            </a:avLst>
          </a:prstGeom>
          <a:solidFill>
            <a:srgbClr val="0069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225923" y="3744832"/>
            <a:ext cx="5640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300" b="1" dirty="0">
                <a:solidFill>
                  <a:schemeClr val="bg1"/>
                </a:solidFill>
                <a:cs typeface="Arial" panose="020B0604020202020204" pitchFamily="34" charset="0"/>
              </a:rPr>
              <a:t>03</a:t>
            </a:r>
            <a:endParaRPr lang="ko-KR" altLang="en-US" sz="23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2034491" y="4816962"/>
            <a:ext cx="6300502" cy="640340"/>
          </a:xfrm>
          <a:prstGeom prst="roundRect">
            <a:avLst/>
          </a:prstGeom>
          <a:solidFill>
            <a:srgbClr val="3CA8CE"/>
          </a:solidFill>
          <a:ln w="25400">
            <a:solidFill>
              <a:srgbClr val="3CA8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Box 10"/>
          <p:cNvSpPr txBox="1"/>
          <p:nvPr/>
        </p:nvSpPr>
        <p:spPr bwMode="auto">
          <a:xfrm>
            <a:off x="2212152" y="4914658"/>
            <a:ext cx="5794357" cy="493311"/>
          </a:xfrm>
          <a:prstGeom prst="round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Kết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luận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và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hướng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phát</a:t>
            </a:r>
            <a:r>
              <a:rPr lang="en-US" altLang="ko-KR" sz="2300" b="1" dirty="0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 lang="en-US" altLang="ko-KR" sz="2300" b="1" dirty="0" err="1" smtClean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triển</a:t>
            </a:r>
            <a:endParaRPr lang="en-US" altLang="ko-KR" sz="23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0" name="Chevron 29"/>
          <p:cNvSpPr/>
          <p:nvPr/>
        </p:nvSpPr>
        <p:spPr>
          <a:xfrm rot="16200000">
            <a:off x="1082024" y="4649961"/>
            <a:ext cx="838984" cy="806261"/>
          </a:xfrm>
          <a:prstGeom prst="chevron">
            <a:avLst>
              <a:gd name="adj" fmla="val 33915"/>
            </a:avLst>
          </a:prstGeom>
          <a:solidFill>
            <a:srgbClr val="3CA8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210746" y="4816962"/>
            <a:ext cx="56405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300" b="1" dirty="0">
                <a:solidFill>
                  <a:schemeClr val="bg1"/>
                </a:solidFill>
                <a:cs typeface="Arial" panose="020B0604020202020204" pitchFamily="34" charset="0"/>
              </a:rPr>
              <a:t>04</a:t>
            </a:r>
            <a:endParaRPr lang="ko-KR" altLang="en-US" sz="23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817435" y="493171"/>
            <a:ext cx="329189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dirty="0">
                <a:solidFill>
                  <a:srgbClr val="D09E00"/>
                </a:solidFill>
                <a:latin typeface="+mn-lt"/>
                <a:ea typeface="Tahoma" panose="020B0604030504040204" pitchFamily="34" charset="0"/>
                <a:cs typeface="Arial" panose="020B0604020202020204" pitchFamily="34" charset="0"/>
              </a:rPr>
              <a:t>NỘI DUNG	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1828800" y="0"/>
            <a:ext cx="7315200" cy="123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D09E00"/>
                </a:solidFill>
                <a:latin typeface="+mn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VẤN ĐỀ NGHIÊN CỨU</a:t>
            </a:r>
            <a:endParaRPr dirty="0">
              <a:solidFill>
                <a:srgbClr val="D09E00"/>
              </a:solidFill>
              <a:latin typeface="+mn-lt"/>
            </a:endParaRPr>
          </a:p>
        </p:txBody>
      </p:sp>
      <p:sp>
        <p:nvSpPr>
          <p:cNvPr id="98" name="Google Shape;98;p3"/>
          <p:cNvSpPr txBox="1"/>
          <p:nvPr/>
        </p:nvSpPr>
        <p:spPr>
          <a:xfrm>
            <a:off x="4114800" y="3343835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indent="0"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9642" y="1632643"/>
            <a:ext cx="8918563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Lợi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ích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của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việc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học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trực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tuyến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Tiện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ích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và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linh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hoạt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Tiết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kiệm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thời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gian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và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chi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phí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en-US" sz="27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Đa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dạng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nguồn</a:t>
            </a:r>
            <a:endParaRPr lang="en-US" sz="27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tài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nguyên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học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tập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en-US" sz="27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Truy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cập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đa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dạng</a:t>
            </a:r>
            <a:endParaRPr lang="en-US" sz="27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đối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tượng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học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endParaRPr lang="en-US" sz="27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Xây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dựng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cộng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đồng</a:t>
            </a:r>
            <a:endParaRPr lang="en-US" sz="2700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27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học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tập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trực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7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tuyến</a:t>
            </a:r>
            <a:r>
              <a:rPr lang="en-US" sz="2700" dirty="0" smtClean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  <a:endParaRPr lang="en-US" sz="27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2" descr="5 Tips for Creating Your First (Successful) Online Course | Entrepreneu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229" y="2621023"/>
            <a:ext cx="5146557" cy="3744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97;p3"/>
          <p:cNvSpPr txBox="1">
            <a:spLocks noGrp="1"/>
          </p:cNvSpPr>
          <p:nvPr>
            <p:ph type="title"/>
          </p:nvPr>
        </p:nvSpPr>
        <p:spPr>
          <a:xfrm>
            <a:off x="1828800" y="1"/>
            <a:ext cx="7315200" cy="123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solidFill>
                  <a:srgbClr val="D09E00"/>
                </a:solidFill>
                <a:latin typeface="+mn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THIẾT KẾ - GIẢI PHÁP CHO BÀI TOÁN</a:t>
            </a:r>
            <a:endParaRPr sz="3000" dirty="0">
              <a:solidFill>
                <a:srgbClr val="D09E00"/>
              </a:solidFill>
              <a:latin typeface="+mn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9600" y="1520327"/>
            <a:ext cx="8229600" cy="639399"/>
          </a:xfrm>
        </p:spPr>
        <p:txBody>
          <a:bodyPr/>
          <a:lstStyle/>
          <a:p>
            <a:pPr marL="44450" indent="0">
              <a:buNone/>
            </a:pPr>
            <a:r>
              <a:rPr 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Sơ</a:t>
            </a:r>
            <a:r>
              <a:rPr 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đồ</a:t>
            </a:r>
            <a:r>
              <a:rPr 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thực</a:t>
            </a:r>
            <a:r>
              <a:rPr 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thể</a:t>
            </a:r>
            <a:r>
              <a:rPr 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liên</a:t>
            </a:r>
            <a:r>
              <a:rPr 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kết</a:t>
            </a:r>
            <a:r>
              <a:rPr 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của</a:t>
            </a:r>
            <a:r>
              <a:rPr 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hệ</a:t>
            </a:r>
            <a:r>
              <a:rPr 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thống</a:t>
            </a:r>
            <a:endParaRPr lang="en-US" sz="3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Picture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203271"/>
            <a:ext cx="8229600" cy="41191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86" y="1534614"/>
            <a:ext cx="7141028" cy="4831352"/>
          </a:xfrm>
          <a:prstGeom prst="rect">
            <a:avLst/>
          </a:prstGeom>
        </p:spPr>
      </p:pic>
      <p:sp>
        <p:nvSpPr>
          <p:cNvPr id="9" name="Google Shape;97;p3"/>
          <p:cNvSpPr txBox="1">
            <a:spLocks noGrp="1"/>
          </p:cNvSpPr>
          <p:nvPr>
            <p:ph type="title"/>
          </p:nvPr>
        </p:nvSpPr>
        <p:spPr>
          <a:xfrm>
            <a:off x="1820091" y="8710"/>
            <a:ext cx="7315200" cy="123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solidFill>
                  <a:srgbClr val="D09E00"/>
                </a:solidFill>
                <a:latin typeface="+mn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THIẾT KẾ - GIẢI PHÁP CHO BÀI TOÁN</a:t>
            </a:r>
            <a:endParaRPr sz="3000" dirty="0">
              <a:solidFill>
                <a:srgbClr val="D09E00"/>
              </a:solidFill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36274" y="5251268"/>
            <a:ext cx="4206240" cy="1102587"/>
          </a:xfrm>
        </p:spPr>
        <p:txBody>
          <a:bodyPr/>
          <a:lstStyle/>
          <a:p>
            <a:pPr marL="44450" indent="0">
              <a:buNone/>
            </a:pP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Sơ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đồ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chức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năng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nhóm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người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dùng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học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viên</a:t>
            </a:r>
            <a:endParaRPr lang="vi-VN" altLang="en-US" sz="3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7;p3"/>
          <p:cNvSpPr txBox="1">
            <a:spLocks noGrp="1"/>
          </p:cNvSpPr>
          <p:nvPr>
            <p:ph type="title"/>
          </p:nvPr>
        </p:nvSpPr>
        <p:spPr>
          <a:xfrm>
            <a:off x="1820091" y="8710"/>
            <a:ext cx="7315200" cy="123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solidFill>
                  <a:srgbClr val="D09E00"/>
                </a:solidFill>
                <a:latin typeface="+mn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THIẾT KẾ - GIẢI PHÁP CHO BÀI TOÁN</a:t>
            </a:r>
            <a:endParaRPr sz="3000" dirty="0">
              <a:solidFill>
                <a:srgbClr val="D09E00"/>
              </a:solidFill>
              <a:latin typeface="+mn-lt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948" y="1454331"/>
            <a:ext cx="6810105" cy="492905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63591" y="4664394"/>
            <a:ext cx="3213462" cy="1718989"/>
          </a:xfrm>
          <a:solidFill>
            <a:schemeClr val="bg1"/>
          </a:solidFill>
        </p:spPr>
        <p:txBody>
          <a:bodyPr/>
          <a:lstStyle/>
          <a:p>
            <a:pPr marL="44450" indent="0">
              <a:buNone/>
            </a:pP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Sơ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đồ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chức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năng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người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dùng</a:t>
            </a:r>
            <a:endParaRPr lang="en-US" altLang="en-US" sz="3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4450" indent="0">
              <a:buNone/>
            </a:pP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giáo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viên</a:t>
            </a:r>
            <a:endParaRPr lang="vi-VN" altLang="en-US" sz="3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38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7;p3"/>
          <p:cNvSpPr txBox="1">
            <a:spLocks noGrp="1"/>
          </p:cNvSpPr>
          <p:nvPr>
            <p:ph type="title"/>
          </p:nvPr>
        </p:nvSpPr>
        <p:spPr>
          <a:xfrm>
            <a:off x="1820091" y="8710"/>
            <a:ext cx="7315200" cy="123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solidFill>
                  <a:srgbClr val="D09E00"/>
                </a:solidFill>
                <a:latin typeface="+mn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THIẾT KẾ - GIẢI PHÁP CHO BÀI TOÁN</a:t>
            </a:r>
            <a:endParaRPr sz="3000" dirty="0">
              <a:solidFill>
                <a:srgbClr val="D09E00"/>
              </a:solidFill>
              <a:latin typeface="+mn-lt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83" y="1477056"/>
            <a:ext cx="7346634" cy="490632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1855" y="4664394"/>
            <a:ext cx="3213462" cy="1718989"/>
          </a:xfrm>
          <a:solidFill>
            <a:schemeClr val="bg1"/>
          </a:solidFill>
        </p:spPr>
        <p:txBody>
          <a:bodyPr/>
          <a:lstStyle/>
          <a:p>
            <a:pPr marL="44450" indent="0">
              <a:buNone/>
            </a:pP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Sơ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đồ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chức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năng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người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dùng</a:t>
            </a:r>
            <a:endParaRPr lang="en-US" altLang="en-US" sz="30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4450" indent="0">
              <a:buNone/>
            </a:pPr>
            <a:r>
              <a:rPr lang="en-US" altLang="en-US" sz="3000" dirty="0" err="1">
                <a:latin typeface="Segoe UI" panose="020B0502040204020203" pitchFamily="34" charset="0"/>
                <a:cs typeface="Segoe UI" panose="020B0502040204020203" pitchFamily="34" charset="0"/>
              </a:rPr>
              <a:t>q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uản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trị</a:t>
            </a:r>
            <a:r>
              <a:rPr lang="en-US" altLang="en-US" sz="30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en-US" sz="30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viên</a:t>
            </a:r>
            <a:endParaRPr lang="vi-VN" altLang="en-US" sz="3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019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7;p3"/>
          <p:cNvSpPr txBox="1">
            <a:spLocks noGrp="1"/>
          </p:cNvSpPr>
          <p:nvPr>
            <p:ph type="title"/>
          </p:nvPr>
        </p:nvSpPr>
        <p:spPr>
          <a:xfrm>
            <a:off x="1820091" y="8710"/>
            <a:ext cx="7315200" cy="123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solidFill>
                  <a:srgbClr val="D09E00"/>
                </a:solidFill>
                <a:latin typeface="+mn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KẾT QUẢ ĐẠT ĐƯỢC</a:t>
            </a:r>
            <a:endParaRPr sz="3000" dirty="0">
              <a:solidFill>
                <a:srgbClr val="D09E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4638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7;p3"/>
          <p:cNvSpPr txBox="1">
            <a:spLocks noGrp="1"/>
          </p:cNvSpPr>
          <p:nvPr>
            <p:ph type="title"/>
          </p:nvPr>
        </p:nvSpPr>
        <p:spPr>
          <a:xfrm>
            <a:off x="1820091" y="8710"/>
            <a:ext cx="7315200" cy="1236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smtClean="0">
                <a:solidFill>
                  <a:srgbClr val="D09E00"/>
                </a:solidFill>
                <a:latin typeface="+mn-lt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KẾT LUẬN VÀ HƯỚNG PHÁT TRIỂN</a:t>
            </a:r>
            <a:endParaRPr sz="3000" dirty="0">
              <a:solidFill>
                <a:srgbClr val="D09E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0928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218</Words>
  <Application>Microsoft Office PowerPoint</Application>
  <PresentationFormat>On-screen Show (4:3)</PresentationFormat>
  <Paragraphs>43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Courier New</vt:lpstr>
      <vt:lpstr>Times New Roman</vt:lpstr>
      <vt:lpstr>Arial Unicode MS</vt:lpstr>
      <vt:lpstr>Segoe UI Black</vt:lpstr>
      <vt:lpstr>Tahoma</vt:lpstr>
      <vt:lpstr>맑은 고딕</vt:lpstr>
      <vt:lpstr>Segoe UI</vt:lpstr>
      <vt:lpstr>Default Design</vt:lpstr>
      <vt:lpstr>Contents Slide Master</vt:lpstr>
      <vt:lpstr>1_Default Design</vt:lpstr>
      <vt:lpstr>PowerPoint Presentation</vt:lpstr>
      <vt:lpstr>PowerPoint Presentation</vt:lpstr>
      <vt:lpstr>VẤN ĐỀ NGHIÊN CỨU</vt:lpstr>
      <vt:lpstr>THIẾT KẾ - GIẢI PHÁP CHO BÀI TOÁN</vt:lpstr>
      <vt:lpstr>THIẾT KẾ - GIẢI PHÁP CHO BÀI TOÁN</vt:lpstr>
      <vt:lpstr>THIẾT KẾ - GIẢI PHÁP CHO BÀI TOÁN</vt:lpstr>
      <vt:lpstr>THIẾT KẾ - GIẢI PHÁP CHO BÀI TOÁN</vt:lpstr>
      <vt:lpstr>KẾT QUẢ ĐẠT ĐƯỢC</vt:lpstr>
      <vt:lpstr>KẾT LUẬN VÀ HƯỚNG PHÁT TRIỂN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 MÁY HỌC ỨNG DỤNG  Spanish Wine Quality</dc:title>
  <dc:creator>LRC</dc:creator>
  <cp:lastModifiedBy>DELL</cp:lastModifiedBy>
  <cp:revision>161</cp:revision>
  <dcterms:created xsi:type="dcterms:W3CDTF">2023-11-04T14:43:27Z</dcterms:created>
  <dcterms:modified xsi:type="dcterms:W3CDTF">2023-12-10T08:51:34Z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05F59D864BEE4FDD88FDAEB6C4FEAD77_13</vt:lpwstr>
  </property>
  <property fmtid="{D5CDD505-2E9C-101B-9397-08002B2CF9AE}" pid="3" name="KSOProductBuildVer">
    <vt:lpwstr>1033-5.0.0.7908</vt:lpwstr>
  </property>
</Properties>
</file>